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2" r:id="rId2"/>
    <p:sldId id="259" r:id="rId3"/>
    <p:sldId id="280" r:id="rId4"/>
    <p:sldId id="267" r:id="rId5"/>
    <p:sldId id="285" r:id="rId6"/>
    <p:sldId id="260" r:id="rId7"/>
    <p:sldId id="261" r:id="rId8"/>
    <p:sldId id="264" r:id="rId9"/>
    <p:sldId id="278" r:id="rId10"/>
    <p:sldId id="279" r:id="rId11"/>
    <p:sldId id="263" r:id="rId12"/>
    <p:sldId id="268" r:id="rId13"/>
    <p:sldId id="266" r:id="rId14"/>
    <p:sldId id="284" r:id="rId15"/>
    <p:sldId id="265" r:id="rId16"/>
    <p:sldId id="286" r:id="rId17"/>
    <p:sldId id="293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39"/>
    <a:srgbClr val="C9EAF3"/>
    <a:srgbClr val="4C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ACE5A-E64B-7664-22D5-31A1703CC957}" v="39" dt="2025-04-22T07:09:3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4" autoAdjust="0"/>
    <p:restoredTop sz="90929"/>
  </p:normalViewPr>
  <p:slideViewPr>
    <p:cSldViewPr showGuides="1">
      <p:cViewPr varScale="1">
        <p:scale>
          <a:sx n="104" d="100"/>
          <a:sy n="104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-289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684E0-6164-4445-A0A1-FB07454261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3E123F-60A7-4512-A783-01409C9C6368}">
      <dgm:prSet/>
      <dgm:spPr/>
      <dgm:t>
        <a:bodyPr/>
        <a:lstStyle/>
        <a:p>
          <a:r>
            <a:rPr lang="de-DE" dirty="0"/>
            <a:t>DISTURBI PSICOPATOLOGICI PREGRESSI O ATTIVI e </a:t>
          </a:r>
        </a:p>
        <a:p>
          <a:r>
            <a:rPr lang="de-DE" dirty="0"/>
            <a:t>CARATTERISTICHE DI </a:t>
          </a:r>
          <a:r>
            <a:rPr lang="de-DE" dirty="0" err="1"/>
            <a:t>PERSONALITà</a:t>
          </a:r>
          <a:r>
            <a:rPr lang="de-DE" dirty="0"/>
            <a:t> CHE POTREBBERO ESSERE OSTATIVE AL PERCORSO</a:t>
          </a:r>
          <a:endParaRPr lang="en-US" dirty="0"/>
        </a:p>
      </dgm:t>
    </dgm:pt>
    <dgm:pt modelId="{31CDAC36-A4F2-4D8B-8BB9-D6F80CA02039}" type="parTrans" cxnId="{5F269C24-FCA0-4DCF-BDFC-5A048969DB00}">
      <dgm:prSet/>
      <dgm:spPr/>
      <dgm:t>
        <a:bodyPr/>
        <a:lstStyle/>
        <a:p>
          <a:endParaRPr lang="en-US"/>
        </a:p>
      </dgm:t>
    </dgm:pt>
    <dgm:pt modelId="{8318DFB9-EDCF-4B52-8C83-B40E2EBDE0A9}" type="sibTrans" cxnId="{5F269C24-FCA0-4DCF-BDFC-5A048969DB00}">
      <dgm:prSet/>
      <dgm:spPr/>
      <dgm:t>
        <a:bodyPr/>
        <a:lstStyle/>
        <a:p>
          <a:endParaRPr lang="en-US"/>
        </a:p>
      </dgm:t>
    </dgm:pt>
    <dgm:pt modelId="{4F87DC84-860C-4B75-BB36-C351CB24030B}">
      <dgm:prSet/>
      <dgm:spPr/>
      <dgm:t>
        <a:bodyPr/>
        <a:lstStyle/>
        <a:p>
          <a:r>
            <a:rPr lang="de-DE" dirty="0"/>
            <a:t>STORIA DEL PESO CORPOREO, DELLE DIETE, DEL COMPORTAMENTO ALIMENTARE </a:t>
          </a:r>
        </a:p>
      </dgm:t>
    </dgm:pt>
    <dgm:pt modelId="{91EC9774-512C-47B1-8F91-26A40785311F}" type="parTrans" cxnId="{953AB197-5EAD-4526-9A0E-983194501C69}">
      <dgm:prSet/>
      <dgm:spPr/>
      <dgm:t>
        <a:bodyPr/>
        <a:lstStyle/>
        <a:p>
          <a:endParaRPr lang="en-US"/>
        </a:p>
      </dgm:t>
    </dgm:pt>
    <dgm:pt modelId="{1A339772-48B9-4E77-8B8B-7ED9B9BD6F8A}" type="sibTrans" cxnId="{953AB197-5EAD-4526-9A0E-983194501C69}">
      <dgm:prSet/>
      <dgm:spPr/>
      <dgm:t>
        <a:bodyPr/>
        <a:lstStyle/>
        <a:p>
          <a:endParaRPr lang="en-US"/>
        </a:p>
      </dgm:t>
    </dgm:pt>
    <dgm:pt modelId="{BCA0A042-D4CB-4FA4-A160-244B8CCE133B}">
      <dgm:prSet/>
      <dgm:spPr/>
      <dgm:t>
        <a:bodyPr/>
        <a:lstStyle/>
        <a:p>
          <a:r>
            <a:rPr lang="de-DE"/>
            <a:t>IMMAGINE CORPOREA</a:t>
          </a:r>
          <a:endParaRPr lang="en-US"/>
        </a:p>
      </dgm:t>
    </dgm:pt>
    <dgm:pt modelId="{3F3E6BC8-9A12-4175-948E-03D2B650D2FA}" type="parTrans" cxnId="{2EA3AAD7-9CD8-425D-85B5-C9583BB14753}">
      <dgm:prSet/>
      <dgm:spPr/>
      <dgm:t>
        <a:bodyPr/>
        <a:lstStyle/>
        <a:p>
          <a:endParaRPr lang="en-US"/>
        </a:p>
      </dgm:t>
    </dgm:pt>
    <dgm:pt modelId="{088DBBA8-3D29-4D98-8A8D-2487C3601651}" type="sibTrans" cxnId="{2EA3AAD7-9CD8-425D-85B5-C9583BB14753}">
      <dgm:prSet/>
      <dgm:spPr/>
      <dgm:t>
        <a:bodyPr/>
        <a:lstStyle/>
        <a:p>
          <a:endParaRPr lang="en-US"/>
        </a:p>
      </dgm:t>
    </dgm:pt>
    <dgm:pt modelId="{A81EBD6A-BA4F-47E1-953D-CA0577FF2528}">
      <dgm:prSet/>
      <dgm:spPr/>
      <dgm:t>
        <a:bodyPr/>
        <a:lstStyle/>
        <a:p>
          <a:r>
            <a:rPr lang="de-DE" dirty="0"/>
            <a:t>ASPETTATIVE </a:t>
          </a:r>
          <a:endParaRPr lang="en-US" dirty="0"/>
        </a:p>
      </dgm:t>
    </dgm:pt>
    <dgm:pt modelId="{D9CBFE93-F7FF-4D1A-815D-4FC07046E0F8}" type="parTrans" cxnId="{BCDC8FED-31BF-439F-AA88-091AB544B7C2}">
      <dgm:prSet/>
      <dgm:spPr/>
      <dgm:t>
        <a:bodyPr/>
        <a:lstStyle/>
        <a:p>
          <a:endParaRPr lang="en-US"/>
        </a:p>
      </dgm:t>
    </dgm:pt>
    <dgm:pt modelId="{840A0FC1-A6A6-4DFF-ADC6-AC4D47308979}" type="sibTrans" cxnId="{BCDC8FED-31BF-439F-AA88-091AB544B7C2}">
      <dgm:prSet/>
      <dgm:spPr/>
      <dgm:t>
        <a:bodyPr/>
        <a:lstStyle/>
        <a:p>
          <a:endParaRPr lang="en-US"/>
        </a:p>
      </dgm:t>
    </dgm:pt>
    <dgm:pt modelId="{637A52F2-CB76-4877-A6F1-1236686B49CD}" type="pres">
      <dgm:prSet presAssocID="{8A1684E0-6164-4445-A0A1-FB07454261B8}" presName="root" presStyleCnt="0">
        <dgm:presLayoutVars>
          <dgm:dir/>
          <dgm:resizeHandles val="exact"/>
        </dgm:presLayoutVars>
      </dgm:prSet>
      <dgm:spPr/>
    </dgm:pt>
    <dgm:pt modelId="{AA87B87C-355A-4433-86D3-192AD41C6357}" type="pres">
      <dgm:prSet presAssocID="{DE3E123F-60A7-4512-A783-01409C9C6368}" presName="compNode" presStyleCnt="0"/>
      <dgm:spPr/>
    </dgm:pt>
    <dgm:pt modelId="{8BC38410-B541-4524-925F-A8062690A173}" type="pres">
      <dgm:prSet presAssocID="{DE3E123F-60A7-4512-A783-01409C9C6368}" presName="bgRect" presStyleLbl="bgShp" presStyleIdx="0" presStyleCnt="4"/>
      <dgm:spPr/>
    </dgm:pt>
    <dgm:pt modelId="{2D663F6A-106A-413D-9A0A-3DA1B7FA61E3}" type="pres">
      <dgm:prSet presAssocID="{DE3E123F-60A7-4512-A783-01409C9C636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piegata con riempimento a tinta unita"/>
        </a:ext>
      </dgm:extLst>
    </dgm:pt>
    <dgm:pt modelId="{93ADC35B-6BA4-4FB2-851F-0F5C256BC6DC}" type="pres">
      <dgm:prSet presAssocID="{DE3E123F-60A7-4512-A783-01409C9C6368}" presName="spaceRect" presStyleCnt="0"/>
      <dgm:spPr/>
    </dgm:pt>
    <dgm:pt modelId="{4FF9998A-48C2-4075-8317-A644E175DBAE}" type="pres">
      <dgm:prSet presAssocID="{DE3E123F-60A7-4512-A783-01409C9C6368}" presName="parTx" presStyleLbl="revTx" presStyleIdx="0" presStyleCnt="4">
        <dgm:presLayoutVars>
          <dgm:chMax val="0"/>
          <dgm:chPref val="0"/>
        </dgm:presLayoutVars>
      </dgm:prSet>
      <dgm:spPr/>
    </dgm:pt>
    <dgm:pt modelId="{CCB4BA6A-C2EC-4D3A-9754-4AE077A37C3D}" type="pres">
      <dgm:prSet presAssocID="{8318DFB9-EDCF-4B52-8C83-B40E2EBDE0A9}" presName="sibTrans" presStyleCnt="0"/>
      <dgm:spPr/>
    </dgm:pt>
    <dgm:pt modelId="{FAC3F252-8BB8-4680-881E-38A084AE78C4}" type="pres">
      <dgm:prSet presAssocID="{4F87DC84-860C-4B75-BB36-C351CB24030B}" presName="compNode" presStyleCnt="0"/>
      <dgm:spPr/>
    </dgm:pt>
    <dgm:pt modelId="{2F31B470-A4F6-4091-ACF6-E7FD69DAAF8B}" type="pres">
      <dgm:prSet presAssocID="{4F87DC84-860C-4B75-BB36-C351CB24030B}" presName="bgRect" presStyleLbl="bgShp" presStyleIdx="1" presStyleCnt="4"/>
      <dgm:spPr/>
    </dgm:pt>
    <dgm:pt modelId="{BA4B6C72-6545-4E3F-9197-59D424A19FAC}" type="pres">
      <dgm:prSet presAssocID="{4F87DC84-860C-4B75-BB36-C351CB2403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FD297D3D-C19A-4555-89D6-5483846120BD}" type="pres">
      <dgm:prSet presAssocID="{4F87DC84-860C-4B75-BB36-C351CB24030B}" presName="spaceRect" presStyleCnt="0"/>
      <dgm:spPr/>
    </dgm:pt>
    <dgm:pt modelId="{D5B75748-6EB9-4D0B-8B94-A8B3F0EA3D74}" type="pres">
      <dgm:prSet presAssocID="{4F87DC84-860C-4B75-BB36-C351CB24030B}" presName="parTx" presStyleLbl="revTx" presStyleIdx="1" presStyleCnt="4">
        <dgm:presLayoutVars>
          <dgm:chMax val="0"/>
          <dgm:chPref val="0"/>
        </dgm:presLayoutVars>
      </dgm:prSet>
      <dgm:spPr/>
    </dgm:pt>
    <dgm:pt modelId="{F30551F4-E949-4AC3-8B8C-926A49BF6E58}" type="pres">
      <dgm:prSet presAssocID="{1A339772-48B9-4E77-8B8B-7ED9B9BD6F8A}" presName="sibTrans" presStyleCnt="0"/>
      <dgm:spPr/>
    </dgm:pt>
    <dgm:pt modelId="{8B6E7FEC-4109-4979-9BF3-B9794ABB8E5B}" type="pres">
      <dgm:prSet presAssocID="{BCA0A042-D4CB-4FA4-A160-244B8CCE133B}" presName="compNode" presStyleCnt="0"/>
      <dgm:spPr/>
    </dgm:pt>
    <dgm:pt modelId="{70F222B3-C5DC-423B-BCBF-F2FE22C188D7}" type="pres">
      <dgm:prSet presAssocID="{BCA0A042-D4CB-4FA4-A160-244B8CCE133B}" presName="bgRect" presStyleLbl="bgShp" presStyleIdx="2" presStyleCnt="4"/>
      <dgm:spPr/>
    </dgm:pt>
    <dgm:pt modelId="{93531EFF-2D8A-49E5-9510-4524806AFA8E}" type="pres">
      <dgm:prSet presAssocID="{BCA0A042-D4CB-4FA4-A160-244B8CCE13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stito contorno"/>
        </a:ext>
      </dgm:extLst>
    </dgm:pt>
    <dgm:pt modelId="{7A465E7B-D8C5-426A-A6F8-3F2F9534FEE9}" type="pres">
      <dgm:prSet presAssocID="{BCA0A042-D4CB-4FA4-A160-244B8CCE133B}" presName="spaceRect" presStyleCnt="0"/>
      <dgm:spPr/>
    </dgm:pt>
    <dgm:pt modelId="{FB5C1960-96AA-47ED-BC78-762867EE0286}" type="pres">
      <dgm:prSet presAssocID="{BCA0A042-D4CB-4FA4-A160-244B8CCE133B}" presName="parTx" presStyleLbl="revTx" presStyleIdx="2" presStyleCnt="4">
        <dgm:presLayoutVars>
          <dgm:chMax val="0"/>
          <dgm:chPref val="0"/>
        </dgm:presLayoutVars>
      </dgm:prSet>
      <dgm:spPr/>
    </dgm:pt>
    <dgm:pt modelId="{9CA57F37-69A8-4300-9A7E-CEFFFA8A08C7}" type="pres">
      <dgm:prSet presAssocID="{088DBBA8-3D29-4D98-8A8D-2487C3601651}" presName="sibTrans" presStyleCnt="0"/>
      <dgm:spPr/>
    </dgm:pt>
    <dgm:pt modelId="{CCCF6595-AEBF-4B5E-8EF9-821F4DFA76CE}" type="pres">
      <dgm:prSet presAssocID="{A81EBD6A-BA4F-47E1-953D-CA0577FF2528}" presName="compNode" presStyleCnt="0"/>
      <dgm:spPr/>
    </dgm:pt>
    <dgm:pt modelId="{B144D099-AADD-4A70-9F6A-7D8B21CCFF8A}" type="pres">
      <dgm:prSet presAssocID="{A81EBD6A-BA4F-47E1-953D-CA0577FF2528}" presName="bgRect" presStyleLbl="bgShp" presStyleIdx="3" presStyleCnt="4"/>
      <dgm:spPr/>
    </dgm:pt>
    <dgm:pt modelId="{6B83B985-CF5A-4598-A632-E0CF36BDC76D}" type="pres">
      <dgm:prSet presAssocID="{A81EBD6A-BA4F-47E1-953D-CA0577FF25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ochi d'artificio con riempimento a tinta unita"/>
        </a:ext>
      </dgm:extLst>
    </dgm:pt>
    <dgm:pt modelId="{DE9C6352-B2C3-480D-B45D-97BA5BC64B84}" type="pres">
      <dgm:prSet presAssocID="{A81EBD6A-BA4F-47E1-953D-CA0577FF2528}" presName="spaceRect" presStyleCnt="0"/>
      <dgm:spPr/>
    </dgm:pt>
    <dgm:pt modelId="{B5C4010A-9AEB-420C-878E-3BAF341DD0AD}" type="pres">
      <dgm:prSet presAssocID="{A81EBD6A-BA4F-47E1-953D-CA0577FF25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F269C24-FCA0-4DCF-BDFC-5A048969DB00}" srcId="{8A1684E0-6164-4445-A0A1-FB07454261B8}" destId="{DE3E123F-60A7-4512-A783-01409C9C6368}" srcOrd="0" destOrd="0" parTransId="{31CDAC36-A4F2-4D8B-8BB9-D6F80CA02039}" sibTransId="{8318DFB9-EDCF-4B52-8C83-B40E2EBDE0A9}"/>
    <dgm:cxn modelId="{C5D5E14E-C1E1-4C5E-A747-1C16222FAFEA}" type="presOf" srcId="{8A1684E0-6164-4445-A0A1-FB07454261B8}" destId="{637A52F2-CB76-4877-A6F1-1236686B49CD}" srcOrd="0" destOrd="0" presId="urn:microsoft.com/office/officeart/2018/2/layout/IconVerticalSolidList"/>
    <dgm:cxn modelId="{26A1F492-414E-4502-AD30-5F4AC4B3B99A}" type="presOf" srcId="{A81EBD6A-BA4F-47E1-953D-CA0577FF2528}" destId="{B5C4010A-9AEB-420C-878E-3BAF341DD0AD}" srcOrd="0" destOrd="0" presId="urn:microsoft.com/office/officeart/2018/2/layout/IconVerticalSolidList"/>
    <dgm:cxn modelId="{953AB197-5EAD-4526-9A0E-983194501C69}" srcId="{8A1684E0-6164-4445-A0A1-FB07454261B8}" destId="{4F87DC84-860C-4B75-BB36-C351CB24030B}" srcOrd="1" destOrd="0" parTransId="{91EC9774-512C-47B1-8F91-26A40785311F}" sibTransId="{1A339772-48B9-4E77-8B8B-7ED9B9BD6F8A}"/>
    <dgm:cxn modelId="{42AD63AD-4788-4868-9860-55C68D6F0951}" type="presOf" srcId="{DE3E123F-60A7-4512-A783-01409C9C6368}" destId="{4FF9998A-48C2-4075-8317-A644E175DBAE}" srcOrd="0" destOrd="0" presId="urn:microsoft.com/office/officeart/2018/2/layout/IconVerticalSolidList"/>
    <dgm:cxn modelId="{C70394AE-CA3F-460C-AA8A-7B93EAA325D5}" type="presOf" srcId="{BCA0A042-D4CB-4FA4-A160-244B8CCE133B}" destId="{FB5C1960-96AA-47ED-BC78-762867EE0286}" srcOrd="0" destOrd="0" presId="urn:microsoft.com/office/officeart/2018/2/layout/IconVerticalSolidList"/>
    <dgm:cxn modelId="{2EA3AAD7-9CD8-425D-85B5-C9583BB14753}" srcId="{8A1684E0-6164-4445-A0A1-FB07454261B8}" destId="{BCA0A042-D4CB-4FA4-A160-244B8CCE133B}" srcOrd="2" destOrd="0" parTransId="{3F3E6BC8-9A12-4175-948E-03D2B650D2FA}" sibTransId="{088DBBA8-3D29-4D98-8A8D-2487C3601651}"/>
    <dgm:cxn modelId="{401B39DD-350B-4F1C-B70E-77D4C12FF81A}" type="presOf" srcId="{4F87DC84-860C-4B75-BB36-C351CB24030B}" destId="{D5B75748-6EB9-4D0B-8B94-A8B3F0EA3D74}" srcOrd="0" destOrd="0" presId="urn:microsoft.com/office/officeart/2018/2/layout/IconVerticalSolidList"/>
    <dgm:cxn modelId="{BCDC8FED-31BF-439F-AA88-091AB544B7C2}" srcId="{8A1684E0-6164-4445-A0A1-FB07454261B8}" destId="{A81EBD6A-BA4F-47E1-953D-CA0577FF2528}" srcOrd="3" destOrd="0" parTransId="{D9CBFE93-F7FF-4D1A-815D-4FC07046E0F8}" sibTransId="{840A0FC1-A6A6-4DFF-ADC6-AC4D47308979}"/>
    <dgm:cxn modelId="{E19AFD58-7680-43C9-A75B-CC59609DAF35}" type="presParOf" srcId="{637A52F2-CB76-4877-A6F1-1236686B49CD}" destId="{AA87B87C-355A-4433-86D3-192AD41C6357}" srcOrd="0" destOrd="0" presId="urn:microsoft.com/office/officeart/2018/2/layout/IconVerticalSolidList"/>
    <dgm:cxn modelId="{9EA7CE02-DA20-4E58-B8F8-DFB2B3400BB6}" type="presParOf" srcId="{AA87B87C-355A-4433-86D3-192AD41C6357}" destId="{8BC38410-B541-4524-925F-A8062690A173}" srcOrd="0" destOrd="0" presId="urn:microsoft.com/office/officeart/2018/2/layout/IconVerticalSolidList"/>
    <dgm:cxn modelId="{FF16B931-7E4C-4625-8568-CDA4F2CA48A6}" type="presParOf" srcId="{AA87B87C-355A-4433-86D3-192AD41C6357}" destId="{2D663F6A-106A-413D-9A0A-3DA1B7FA61E3}" srcOrd="1" destOrd="0" presId="urn:microsoft.com/office/officeart/2018/2/layout/IconVerticalSolidList"/>
    <dgm:cxn modelId="{13DA3338-0AFC-4918-81C7-F47BFB766D15}" type="presParOf" srcId="{AA87B87C-355A-4433-86D3-192AD41C6357}" destId="{93ADC35B-6BA4-4FB2-851F-0F5C256BC6DC}" srcOrd="2" destOrd="0" presId="urn:microsoft.com/office/officeart/2018/2/layout/IconVerticalSolidList"/>
    <dgm:cxn modelId="{6497EE22-73BA-4CFE-82C5-145B4294FAA3}" type="presParOf" srcId="{AA87B87C-355A-4433-86D3-192AD41C6357}" destId="{4FF9998A-48C2-4075-8317-A644E175DBAE}" srcOrd="3" destOrd="0" presId="urn:microsoft.com/office/officeart/2018/2/layout/IconVerticalSolidList"/>
    <dgm:cxn modelId="{07E7C03B-3729-442F-8CBA-142444835261}" type="presParOf" srcId="{637A52F2-CB76-4877-A6F1-1236686B49CD}" destId="{CCB4BA6A-C2EC-4D3A-9754-4AE077A37C3D}" srcOrd="1" destOrd="0" presId="urn:microsoft.com/office/officeart/2018/2/layout/IconVerticalSolidList"/>
    <dgm:cxn modelId="{D7947AC3-0FCE-44C5-8DE9-B2DC69411655}" type="presParOf" srcId="{637A52F2-CB76-4877-A6F1-1236686B49CD}" destId="{FAC3F252-8BB8-4680-881E-38A084AE78C4}" srcOrd="2" destOrd="0" presId="urn:microsoft.com/office/officeart/2018/2/layout/IconVerticalSolidList"/>
    <dgm:cxn modelId="{70DA3F28-6485-4C39-B473-5137BC5E4FFA}" type="presParOf" srcId="{FAC3F252-8BB8-4680-881E-38A084AE78C4}" destId="{2F31B470-A4F6-4091-ACF6-E7FD69DAAF8B}" srcOrd="0" destOrd="0" presId="urn:microsoft.com/office/officeart/2018/2/layout/IconVerticalSolidList"/>
    <dgm:cxn modelId="{44F43CE6-EE97-4DC1-88FD-915EA53DCEA0}" type="presParOf" srcId="{FAC3F252-8BB8-4680-881E-38A084AE78C4}" destId="{BA4B6C72-6545-4E3F-9197-59D424A19FAC}" srcOrd="1" destOrd="0" presId="urn:microsoft.com/office/officeart/2018/2/layout/IconVerticalSolidList"/>
    <dgm:cxn modelId="{1D57BBAF-A202-4F80-B036-2081AAB24C48}" type="presParOf" srcId="{FAC3F252-8BB8-4680-881E-38A084AE78C4}" destId="{FD297D3D-C19A-4555-89D6-5483846120BD}" srcOrd="2" destOrd="0" presId="urn:microsoft.com/office/officeart/2018/2/layout/IconVerticalSolidList"/>
    <dgm:cxn modelId="{377A0158-F6DD-4F13-9B3C-BC21FCBEE01F}" type="presParOf" srcId="{FAC3F252-8BB8-4680-881E-38A084AE78C4}" destId="{D5B75748-6EB9-4D0B-8B94-A8B3F0EA3D74}" srcOrd="3" destOrd="0" presId="urn:microsoft.com/office/officeart/2018/2/layout/IconVerticalSolidList"/>
    <dgm:cxn modelId="{6E6B560A-D0AC-49BB-9F23-E0FCD256FB3B}" type="presParOf" srcId="{637A52F2-CB76-4877-A6F1-1236686B49CD}" destId="{F30551F4-E949-4AC3-8B8C-926A49BF6E58}" srcOrd="3" destOrd="0" presId="urn:microsoft.com/office/officeart/2018/2/layout/IconVerticalSolidList"/>
    <dgm:cxn modelId="{CC21282F-7D1E-4835-A29A-2F03B7FB391A}" type="presParOf" srcId="{637A52F2-CB76-4877-A6F1-1236686B49CD}" destId="{8B6E7FEC-4109-4979-9BF3-B9794ABB8E5B}" srcOrd="4" destOrd="0" presId="urn:microsoft.com/office/officeart/2018/2/layout/IconVerticalSolidList"/>
    <dgm:cxn modelId="{F1E69EAB-4FDE-4F5B-8BCC-1004D23AD1FC}" type="presParOf" srcId="{8B6E7FEC-4109-4979-9BF3-B9794ABB8E5B}" destId="{70F222B3-C5DC-423B-BCBF-F2FE22C188D7}" srcOrd="0" destOrd="0" presId="urn:microsoft.com/office/officeart/2018/2/layout/IconVerticalSolidList"/>
    <dgm:cxn modelId="{2759DE9B-4BDA-409A-B079-73AB27394247}" type="presParOf" srcId="{8B6E7FEC-4109-4979-9BF3-B9794ABB8E5B}" destId="{93531EFF-2D8A-49E5-9510-4524806AFA8E}" srcOrd="1" destOrd="0" presId="urn:microsoft.com/office/officeart/2018/2/layout/IconVerticalSolidList"/>
    <dgm:cxn modelId="{2D64975C-DB87-46CF-ACE7-3F8D63BF35E3}" type="presParOf" srcId="{8B6E7FEC-4109-4979-9BF3-B9794ABB8E5B}" destId="{7A465E7B-D8C5-426A-A6F8-3F2F9534FEE9}" srcOrd="2" destOrd="0" presId="urn:microsoft.com/office/officeart/2018/2/layout/IconVerticalSolidList"/>
    <dgm:cxn modelId="{4C6FB12E-9042-48F8-BF33-91A3B95AA170}" type="presParOf" srcId="{8B6E7FEC-4109-4979-9BF3-B9794ABB8E5B}" destId="{FB5C1960-96AA-47ED-BC78-762867EE0286}" srcOrd="3" destOrd="0" presId="urn:microsoft.com/office/officeart/2018/2/layout/IconVerticalSolidList"/>
    <dgm:cxn modelId="{6ABFE825-8F44-428F-BF42-5CAFB057DD02}" type="presParOf" srcId="{637A52F2-CB76-4877-A6F1-1236686B49CD}" destId="{9CA57F37-69A8-4300-9A7E-CEFFFA8A08C7}" srcOrd="5" destOrd="0" presId="urn:microsoft.com/office/officeart/2018/2/layout/IconVerticalSolidList"/>
    <dgm:cxn modelId="{CCD00E31-3BF9-4499-AE03-05212D2A2B80}" type="presParOf" srcId="{637A52F2-CB76-4877-A6F1-1236686B49CD}" destId="{CCCF6595-AEBF-4B5E-8EF9-821F4DFA76CE}" srcOrd="6" destOrd="0" presId="urn:microsoft.com/office/officeart/2018/2/layout/IconVerticalSolidList"/>
    <dgm:cxn modelId="{51BD9F50-553F-4DD4-AF20-56D0FF25C6A1}" type="presParOf" srcId="{CCCF6595-AEBF-4B5E-8EF9-821F4DFA76CE}" destId="{B144D099-AADD-4A70-9F6A-7D8B21CCFF8A}" srcOrd="0" destOrd="0" presId="urn:microsoft.com/office/officeart/2018/2/layout/IconVerticalSolidList"/>
    <dgm:cxn modelId="{CE56523F-CD59-4062-8375-DEA0C74E5784}" type="presParOf" srcId="{CCCF6595-AEBF-4B5E-8EF9-821F4DFA76CE}" destId="{6B83B985-CF5A-4598-A632-E0CF36BDC76D}" srcOrd="1" destOrd="0" presId="urn:microsoft.com/office/officeart/2018/2/layout/IconVerticalSolidList"/>
    <dgm:cxn modelId="{E3D9E6A6-5C70-4139-A6C1-F67010690266}" type="presParOf" srcId="{CCCF6595-AEBF-4B5E-8EF9-821F4DFA76CE}" destId="{DE9C6352-B2C3-480D-B45D-97BA5BC64B84}" srcOrd="2" destOrd="0" presId="urn:microsoft.com/office/officeart/2018/2/layout/IconVerticalSolidList"/>
    <dgm:cxn modelId="{A95540AE-05FC-46D6-A38F-329E752A2778}" type="presParOf" srcId="{CCCF6595-AEBF-4B5E-8EF9-821F4DFA76CE}" destId="{B5C4010A-9AEB-420C-878E-3BAF341DD0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1F19B-849D-4118-8241-D765572325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04D875-B7DD-475C-A511-E84216190275}">
      <dgm:prSet/>
      <dgm:spPr/>
      <dgm:t>
        <a:bodyPr/>
        <a:lstStyle/>
        <a:p>
          <a:endParaRPr lang="en-US" dirty="0"/>
        </a:p>
      </dgm:t>
    </dgm:pt>
    <dgm:pt modelId="{28903F14-5FF6-4597-90CF-48466C4EA080}" type="parTrans" cxnId="{16E91EB9-BD3D-419E-97CB-1C8650FE1D11}">
      <dgm:prSet/>
      <dgm:spPr/>
      <dgm:t>
        <a:bodyPr/>
        <a:lstStyle/>
        <a:p>
          <a:endParaRPr lang="en-US"/>
        </a:p>
      </dgm:t>
    </dgm:pt>
    <dgm:pt modelId="{19F416AF-E7AF-4DA1-8EFF-4FB7FA8BD861}" type="sibTrans" cxnId="{16E91EB9-BD3D-419E-97CB-1C8650FE1D11}">
      <dgm:prSet/>
      <dgm:spPr/>
      <dgm:t>
        <a:bodyPr/>
        <a:lstStyle/>
        <a:p>
          <a:endParaRPr lang="en-US"/>
        </a:p>
      </dgm:t>
    </dgm:pt>
    <dgm:pt modelId="{4B0A0074-79B7-4173-815F-F2EEC47BC557}">
      <dgm:prSet/>
      <dgm:spPr/>
      <dgm:t>
        <a:bodyPr/>
        <a:lstStyle/>
        <a:p>
          <a:r>
            <a:rPr lang="de-DE" dirty="0"/>
            <a:t>STORIA DEL PAZIENTE (ambiente </a:t>
          </a:r>
          <a:r>
            <a:rPr lang="de-DE" dirty="0" err="1"/>
            <a:t>socio</a:t>
          </a:r>
          <a:r>
            <a:rPr lang="de-DE" dirty="0"/>
            <a:t> - </a:t>
          </a:r>
          <a:r>
            <a:rPr lang="de-DE" dirty="0" err="1"/>
            <a:t>economico</a:t>
          </a:r>
          <a:r>
            <a:rPr lang="de-DE" dirty="0"/>
            <a:t> - </a:t>
          </a:r>
          <a:r>
            <a:rPr lang="de-DE" dirty="0" err="1"/>
            <a:t>culturale</a:t>
          </a:r>
          <a:r>
            <a:rPr lang="de-DE" dirty="0"/>
            <a:t>)</a:t>
          </a:r>
          <a:endParaRPr lang="en-US" dirty="0"/>
        </a:p>
      </dgm:t>
    </dgm:pt>
    <dgm:pt modelId="{029D255D-FFED-4FA6-A22E-6B4F950D2126}" type="parTrans" cxnId="{8D0B3979-EC42-4877-BD87-7643E3F49863}">
      <dgm:prSet/>
      <dgm:spPr/>
      <dgm:t>
        <a:bodyPr/>
        <a:lstStyle/>
        <a:p>
          <a:endParaRPr lang="en-US"/>
        </a:p>
      </dgm:t>
    </dgm:pt>
    <dgm:pt modelId="{141A6E0B-4614-4F38-833E-356751267814}" type="sibTrans" cxnId="{8D0B3979-EC42-4877-BD87-7643E3F49863}">
      <dgm:prSet/>
      <dgm:spPr/>
      <dgm:t>
        <a:bodyPr/>
        <a:lstStyle/>
        <a:p>
          <a:endParaRPr lang="en-US"/>
        </a:p>
      </dgm:t>
    </dgm:pt>
    <dgm:pt modelId="{C8D87B72-40E8-4B99-A3B4-1114D675782D}">
      <dgm:prSet/>
      <dgm:spPr/>
      <dgm:t>
        <a:bodyPr/>
        <a:lstStyle/>
        <a:p>
          <a:r>
            <a:rPr lang="de-DE" dirty="0"/>
            <a:t>PUNTI DI FORZA E RISORSE (</a:t>
          </a:r>
          <a:r>
            <a:rPr lang="de-DE" dirty="0" err="1"/>
            <a:t>emozionali</a:t>
          </a:r>
          <a:r>
            <a:rPr lang="de-DE" dirty="0"/>
            <a:t>, </a:t>
          </a:r>
          <a:r>
            <a:rPr lang="de-DE" dirty="0" err="1"/>
            <a:t>personali</a:t>
          </a:r>
          <a:r>
            <a:rPr lang="de-DE" dirty="0"/>
            <a:t>, </a:t>
          </a:r>
          <a:r>
            <a:rPr lang="de-DE" dirty="0" err="1"/>
            <a:t>cognitive</a:t>
          </a:r>
          <a:r>
            <a:rPr lang="de-DE" dirty="0"/>
            <a:t>, </a:t>
          </a:r>
          <a:r>
            <a:rPr lang="de-DE" dirty="0" err="1"/>
            <a:t>familiari</a:t>
          </a:r>
          <a:r>
            <a:rPr lang="de-DE" dirty="0"/>
            <a:t>)</a:t>
          </a:r>
          <a:endParaRPr lang="en-US" dirty="0"/>
        </a:p>
      </dgm:t>
    </dgm:pt>
    <dgm:pt modelId="{43474707-F778-4F7A-B4C9-CC40526C68F8}" type="parTrans" cxnId="{77E33141-066F-45DD-BB92-976B7AE19A93}">
      <dgm:prSet/>
      <dgm:spPr/>
      <dgm:t>
        <a:bodyPr/>
        <a:lstStyle/>
        <a:p>
          <a:endParaRPr lang="en-US"/>
        </a:p>
      </dgm:t>
    </dgm:pt>
    <dgm:pt modelId="{FB4E6C72-A3B7-432A-9139-89C2A3CB26EA}" type="sibTrans" cxnId="{77E33141-066F-45DD-BB92-976B7AE19A93}">
      <dgm:prSet/>
      <dgm:spPr/>
      <dgm:t>
        <a:bodyPr/>
        <a:lstStyle/>
        <a:p>
          <a:endParaRPr lang="en-US"/>
        </a:p>
      </dgm:t>
    </dgm:pt>
    <dgm:pt modelId="{4973DCB0-3B9D-42BB-856C-1EACA26180D0}">
      <dgm:prSet/>
      <dgm:spPr/>
      <dgm:t>
        <a:bodyPr/>
        <a:lstStyle/>
        <a:p>
          <a:r>
            <a:rPr lang="en-US" dirty="0"/>
            <a:t>PSICOEDUCAZIONE e PREPARAZIONE AL CAMBIO DELLO STILE DI VITA</a:t>
          </a:r>
        </a:p>
      </dgm:t>
    </dgm:pt>
    <dgm:pt modelId="{E52E59C2-C97C-4E7B-846A-99C7F7B353E2}" type="sibTrans" cxnId="{F449CCEE-F3E5-454E-833E-71F7AD1D6597}">
      <dgm:prSet/>
      <dgm:spPr/>
      <dgm:t>
        <a:bodyPr/>
        <a:lstStyle/>
        <a:p>
          <a:endParaRPr lang="en-US"/>
        </a:p>
      </dgm:t>
    </dgm:pt>
    <dgm:pt modelId="{B28F231D-652F-4DF6-B1C4-80B442289FD0}" type="parTrans" cxnId="{F449CCEE-F3E5-454E-833E-71F7AD1D6597}">
      <dgm:prSet/>
      <dgm:spPr/>
      <dgm:t>
        <a:bodyPr/>
        <a:lstStyle/>
        <a:p>
          <a:endParaRPr lang="en-US"/>
        </a:p>
      </dgm:t>
    </dgm:pt>
    <dgm:pt modelId="{F9C4F3FE-EEED-479F-BE65-1E9CE7DA9F9C}" type="pres">
      <dgm:prSet presAssocID="{8DA1F19B-849D-4118-8241-D7655723258A}" presName="root" presStyleCnt="0">
        <dgm:presLayoutVars>
          <dgm:dir/>
          <dgm:resizeHandles val="exact"/>
        </dgm:presLayoutVars>
      </dgm:prSet>
      <dgm:spPr/>
    </dgm:pt>
    <dgm:pt modelId="{CA145B20-3BA7-4148-AE7F-970B6E1938BA}" type="pres">
      <dgm:prSet presAssocID="{A304D875-B7DD-475C-A511-E84216190275}" presName="compNode" presStyleCnt="0"/>
      <dgm:spPr/>
    </dgm:pt>
    <dgm:pt modelId="{D3E5760A-30F4-4AEA-928F-85E20323AB0D}" type="pres">
      <dgm:prSet presAssocID="{A304D875-B7DD-475C-A511-E84216190275}" presName="bgRect" presStyleLbl="bgShp" presStyleIdx="0" presStyleCnt="4" custLinFactY="-39707" custLinFactNeighborX="-2043" custLinFactNeighborY="-100000"/>
      <dgm:spPr/>
    </dgm:pt>
    <dgm:pt modelId="{C7859F11-529B-4968-A852-9BD3B7BFD63F}" type="pres">
      <dgm:prSet presAssocID="{A304D875-B7DD-475C-A511-E842161902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veglia con riempimento a tinta unita"/>
        </a:ext>
      </dgm:extLst>
    </dgm:pt>
    <dgm:pt modelId="{6A96F6BA-0FD7-4156-9425-EFAFBE1CB4C6}" type="pres">
      <dgm:prSet presAssocID="{A304D875-B7DD-475C-A511-E84216190275}" presName="spaceRect" presStyleCnt="0"/>
      <dgm:spPr/>
    </dgm:pt>
    <dgm:pt modelId="{6EC3624F-2A90-4C0E-BB4E-EA1DE1FD4CE0}" type="pres">
      <dgm:prSet presAssocID="{A304D875-B7DD-475C-A511-E84216190275}" presName="parTx" presStyleLbl="revTx" presStyleIdx="0" presStyleCnt="4">
        <dgm:presLayoutVars>
          <dgm:chMax val="0"/>
          <dgm:chPref val="0"/>
        </dgm:presLayoutVars>
      </dgm:prSet>
      <dgm:spPr/>
    </dgm:pt>
    <dgm:pt modelId="{BC5AECB5-55D6-4004-8B60-6B2D26E9D2C9}" type="pres">
      <dgm:prSet presAssocID="{19F416AF-E7AF-4DA1-8EFF-4FB7FA8BD861}" presName="sibTrans" presStyleCnt="0"/>
      <dgm:spPr/>
    </dgm:pt>
    <dgm:pt modelId="{F3D895B1-8EB4-4836-A520-4EB38D35F66B}" type="pres">
      <dgm:prSet presAssocID="{4973DCB0-3B9D-42BB-856C-1EACA26180D0}" presName="compNode" presStyleCnt="0"/>
      <dgm:spPr/>
    </dgm:pt>
    <dgm:pt modelId="{FD514B96-026D-4F58-A1F9-93BDB527A683}" type="pres">
      <dgm:prSet presAssocID="{4973DCB0-3B9D-42BB-856C-1EACA26180D0}" presName="bgRect" presStyleLbl="bgShp" presStyleIdx="1" presStyleCnt="4" custLinFactNeighborY="676"/>
      <dgm:spPr/>
    </dgm:pt>
    <dgm:pt modelId="{6EB5FD64-C883-427F-857D-93D387E9AF68}" type="pres">
      <dgm:prSet presAssocID="{4973DCB0-3B9D-42BB-856C-1EACA26180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cina sorridente con riempimento a tinta unita"/>
        </a:ext>
      </dgm:extLst>
    </dgm:pt>
    <dgm:pt modelId="{553A5BA8-71D5-4C52-803D-ADBDCD50F6BD}" type="pres">
      <dgm:prSet presAssocID="{4973DCB0-3B9D-42BB-856C-1EACA26180D0}" presName="spaceRect" presStyleCnt="0"/>
      <dgm:spPr/>
    </dgm:pt>
    <dgm:pt modelId="{A74A1E1E-F212-43D2-A802-293C10EAC907}" type="pres">
      <dgm:prSet presAssocID="{4973DCB0-3B9D-42BB-856C-1EACA26180D0}" presName="parTx" presStyleLbl="revTx" presStyleIdx="1" presStyleCnt="4">
        <dgm:presLayoutVars>
          <dgm:chMax val="0"/>
          <dgm:chPref val="0"/>
        </dgm:presLayoutVars>
      </dgm:prSet>
      <dgm:spPr/>
    </dgm:pt>
    <dgm:pt modelId="{4EF5BEE2-6DE9-4A61-AB47-097E3C6A5F16}" type="pres">
      <dgm:prSet presAssocID="{E52E59C2-C97C-4E7B-846A-99C7F7B353E2}" presName="sibTrans" presStyleCnt="0"/>
      <dgm:spPr/>
    </dgm:pt>
    <dgm:pt modelId="{6A0843B5-7376-45A3-8E95-5DB01C86BF0B}" type="pres">
      <dgm:prSet presAssocID="{4B0A0074-79B7-4173-815F-F2EEC47BC557}" presName="compNode" presStyleCnt="0"/>
      <dgm:spPr/>
    </dgm:pt>
    <dgm:pt modelId="{F21186F2-9794-417C-AAFE-56911F2D0999}" type="pres">
      <dgm:prSet presAssocID="{4B0A0074-79B7-4173-815F-F2EEC47BC557}" presName="bgRect" presStyleLbl="bgShp" presStyleIdx="2" presStyleCnt="4"/>
      <dgm:spPr/>
    </dgm:pt>
    <dgm:pt modelId="{D94A8269-E8C1-4E26-A58A-8CE167E05F2D}" type="pres">
      <dgm:prSet presAssocID="{4B0A0074-79B7-4173-815F-F2EEC47BC5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udo con riempimento a tinta unita"/>
        </a:ext>
      </dgm:extLst>
    </dgm:pt>
    <dgm:pt modelId="{68F0B4E1-B01C-4855-8EB5-CE87369DF140}" type="pres">
      <dgm:prSet presAssocID="{4B0A0074-79B7-4173-815F-F2EEC47BC557}" presName="spaceRect" presStyleCnt="0"/>
      <dgm:spPr/>
    </dgm:pt>
    <dgm:pt modelId="{4C85CDD9-CB42-4D28-8020-9FC3F31FAA37}" type="pres">
      <dgm:prSet presAssocID="{4B0A0074-79B7-4173-815F-F2EEC47BC557}" presName="parTx" presStyleLbl="revTx" presStyleIdx="2" presStyleCnt="4">
        <dgm:presLayoutVars>
          <dgm:chMax val="0"/>
          <dgm:chPref val="0"/>
        </dgm:presLayoutVars>
      </dgm:prSet>
      <dgm:spPr/>
    </dgm:pt>
    <dgm:pt modelId="{5149E8D4-F065-4D04-B6F4-62885CAD15B1}" type="pres">
      <dgm:prSet presAssocID="{141A6E0B-4614-4F38-833E-356751267814}" presName="sibTrans" presStyleCnt="0"/>
      <dgm:spPr/>
    </dgm:pt>
    <dgm:pt modelId="{631EB217-B542-4B50-9E47-58443B12629D}" type="pres">
      <dgm:prSet presAssocID="{C8D87B72-40E8-4B99-A3B4-1114D675782D}" presName="compNode" presStyleCnt="0"/>
      <dgm:spPr/>
    </dgm:pt>
    <dgm:pt modelId="{ECEB6E66-93F7-44CC-9C34-8FAE1A24F9D0}" type="pres">
      <dgm:prSet presAssocID="{C8D87B72-40E8-4B99-A3B4-1114D675782D}" presName="bgRect" presStyleLbl="bgShp" presStyleIdx="3" presStyleCnt="4"/>
      <dgm:spPr/>
    </dgm:pt>
    <dgm:pt modelId="{763C0173-D000-4F80-8EAB-12E93DFA26B9}" type="pres">
      <dgm:prSet presAssocID="{C8D87B72-40E8-4B99-A3B4-1114D67578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ndisi con riempimento a tinta unita"/>
        </a:ext>
      </dgm:extLst>
    </dgm:pt>
    <dgm:pt modelId="{62678BE1-FA2C-4A81-844A-3886D1FE079E}" type="pres">
      <dgm:prSet presAssocID="{C8D87B72-40E8-4B99-A3B4-1114D675782D}" presName="spaceRect" presStyleCnt="0"/>
      <dgm:spPr/>
    </dgm:pt>
    <dgm:pt modelId="{75B2DF27-EEA6-4E82-B27F-A40EB56773B1}" type="pres">
      <dgm:prSet presAssocID="{C8D87B72-40E8-4B99-A3B4-1114D67578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6C9A35-EC5E-4365-9E75-B00C66CD45E2}" type="presOf" srcId="{4B0A0074-79B7-4173-815F-F2EEC47BC557}" destId="{4C85CDD9-CB42-4D28-8020-9FC3F31FAA37}" srcOrd="0" destOrd="0" presId="urn:microsoft.com/office/officeart/2018/2/layout/IconVerticalSolidList"/>
    <dgm:cxn modelId="{957D9A5B-39CE-41DA-8741-CC76CD85167A}" type="presOf" srcId="{C8D87B72-40E8-4B99-A3B4-1114D675782D}" destId="{75B2DF27-EEA6-4E82-B27F-A40EB56773B1}" srcOrd="0" destOrd="0" presId="urn:microsoft.com/office/officeart/2018/2/layout/IconVerticalSolidList"/>
    <dgm:cxn modelId="{77E33141-066F-45DD-BB92-976B7AE19A93}" srcId="{8DA1F19B-849D-4118-8241-D7655723258A}" destId="{C8D87B72-40E8-4B99-A3B4-1114D675782D}" srcOrd="3" destOrd="0" parTransId="{43474707-F778-4F7A-B4C9-CC40526C68F8}" sibTransId="{FB4E6C72-A3B7-432A-9139-89C2A3CB26EA}"/>
    <dgm:cxn modelId="{F725AD61-11C9-4D8E-AB01-C13A0E6B1CBE}" type="presOf" srcId="{4973DCB0-3B9D-42BB-856C-1EACA26180D0}" destId="{A74A1E1E-F212-43D2-A802-293C10EAC907}" srcOrd="0" destOrd="0" presId="urn:microsoft.com/office/officeart/2018/2/layout/IconVerticalSolidList"/>
    <dgm:cxn modelId="{E9F34144-F27C-4B62-A32A-68F3989FE539}" type="presOf" srcId="{A304D875-B7DD-475C-A511-E84216190275}" destId="{6EC3624F-2A90-4C0E-BB4E-EA1DE1FD4CE0}" srcOrd="0" destOrd="0" presId="urn:microsoft.com/office/officeart/2018/2/layout/IconVerticalSolidList"/>
    <dgm:cxn modelId="{8D0B3979-EC42-4877-BD87-7643E3F49863}" srcId="{8DA1F19B-849D-4118-8241-D7655723258A}" destId="{4B0A0074-79B7-4173-815F-F2EEC47BC557}" srcOrd="2" destOrd="0" parTransId="{029D255D-FFED-4FA6-A22E-6B4F950D2126}" sibTransId="{141A6E0B-4614-4F38-833E-356751267814}"/>
    <dgm:cxn modelId="{16E91EB9-BD3D-419E-97CB-1C8650FE1D11}" srcId="{8DA1F19B-849D-4118-8241-D7655723258A}" destId="{A304D875-B7DD-475C-A511-E84216190275}" srcOrd="0" destOrd="0" parTransId="{28903F14-5FF6-4597-90CF-48466C4EA080}" sibTransId="{19F416AF-E7AF-4DA1-8EFF-4FB7FA8BD861}"/>
    <dgm:cxn modelId="{B4196FC0-FCCD-4656-8160-4C9009433169}" type="presOf" srcId="{8DA1F19B-849D-4118-8241-D7655723258A}" destId="{F9C4F3FE-EEED-479F-BE65-1E9CE7DA9F9C}" srcOrd="0" destOrd="0" presId="urn:microsoft.com/office/officeart/2018/2/layout/IconVerticalSolidList"/>
    <dgm:cxn modelId="{F449CCEE-F3E5-454E-833E-71F7AD1D6597}" srcId="{8DA1F19B-849D-4118-8241-D7655723258A}" destId="{4973DCB0-3B9D-42BB-856C-1EACA26180D0}" srcOrd="1" destOrd="0" parTransId="{B28F231D-652F-4DF6-B1C4-80B442289FD0}" sibTransId="{E52E59C2-C97C-4E7B-846A-99C7F7B353E2}"/>
    <dgm:cxn modelId="{DA90891A-C096-40F0-8661-0376D76D4A76}" type="presParOf" srcId="{F9C4F3FE-EEED-479F-BE65-1E9CE7DA9F9C}" destId="{CA145B20-3BA7-4148-AE7F-970B6E1938BA}" srcOrd="0" destOrd="0" presId="urn:microsoft.com/office/officeart/2018/2/layout/IconVerticalSolidList"/>
    <dgm:cxn modelId="{3F838628-4ECC-46F5-BC09-C6C9F549F8FF}" type="presParOf" srcId="{CA145B20-3BA7-4148-AE7F-970B6E1938BA}" destId="{D3E5760A-30F4-4AEA-928F-85E20323AB0D}" srcOrd="0" destOrd="0" presId="urn:microsoft.com/office/officeart/2018/2/layout/IconVerticalSolidList"/>
    <dgm:cxn modelId="{D913CDCB-0A4A-4AFF-BACF-200A24A5A746}" type="presParOf" srcId="{CA145B20-3BA7-4148-AE7F-970B6E1938BA}" destId="{C7859F11-529B-4968-A852-9BD3B7BFD63F}" srcOrd="1" destOrd="0" presId="urn:microsoft.com/office/officeart/2018/2/layout/IconVerticalSolidList"/>
    <dgm:cxn modelId="{16CA39AE-7BDC-4391-B152-040770F89ED5}" type="presParOf" srcId="{CA145B20-3BA7-4148-AE7F-970B6E1938BA}" destId="{6A96F6BA-0FD7-4156-9425-EFAFBE1CB4C6}" srcOrd="2" destOrd="0" presId="urn:microsoft.com/office/officeart/2018/2/layout/IconVerticalSolidList"/>
    <dgm:cxn modelId="{34BAA63E-F258-4227-8088-4E0C7511ECF2}" type="presParOf" srcId="{CA145B20-3BA7-4148-AE7F-970B6E1938BA}" destId="{6EC3624F-2A90-4C0E-BB4E-EA1DE1FD4CE0}" srcOrd="3" destOrd="0" presId="urn:microsoft.com/office/officeart/2018/2/layout/IconVerticalSolidList"/>
    <dgm:cxn modelId="{CD33A8A7-A5E4-49B1-AE7F-B176529D46C7}" type="presParOf" srcId="{F9C4F3FE-EEED-479F-BE65-1E9CE7DA9F9C}" destId="{BC5AECB5-55D6-4004-8B60-6B2D26E9D2C9}" srcOrd="1" destOrd="0" presId="urn:microsoft.com/office/officeart/2018/2/layout/IconVerticalSolidList"/>
    <dgm:cxn modelId="{79FD28B7-579A-494C-A1EE-C524504D27F7}" type="presParOf" srcId="{F9C4F3FE-EEED-479F-BE65-1E9CE7DA9F9C}" destId="{F3D895B1-8EB4-4836-A520-4EB38D35F66B}" srcOrd="2" destOrd="0" presId="urn:microsoft.com/office/officeart/2018/2/layout/IconVerticalSolidList"/>
    <dgm:cxn modelId="{C435784A-F58B-4DB2-98A8-1288B5DAF586}" type="presParOf" srcId="{F3D895B1-8EB4-4836-A520-4EB38D35F66B}" destId="{FD514B96-026D-4F58-A1F9-93BDB527A683}" srcOrd="0" destOrd="0" presId="urn:microsoft.com/office/officeart/2018/2/layout/IconVerticalSolidList"/>
    <dgm:cxn modelId="{306C37C8-7FF1-45D5-8726-5F7FB6072D8A}" type="presParOf" srcId="{F3D895B1-8EB4-4836-A520-4EB38D35F66B}" destId="{6EB5FD64-C883-427F-857D-93D387E9AF68}" srcOrd="1" destOrd="0" presId="urn:microsoft.com/office/officeart/2018/2/layout/IconVerticalSolidList"/>
    <dgm:cxn modelId="{2B5ED735-CCF3-4523-B384-49C96004D17B}" type="presParOf" srcId="{F3D895B1-8EB4-4836-A520-4EB38D35F66B}" destId="{553A5BA8-71D5-4C52-803D-ADBDCD50F6BD}" srcOrd="2" destOrd="0" presId="urn:microsoft.com/office/officeart/2018/2/layout/IconVerticalSolidList"/>
    <dgm:cxn modelId="{16E94CF2-240A-4EC1-B2E7-2F70E078DA43}" type="presParOf" srcId="{F3D895B1-8EB4-4836-A520-4EB38D35F66B}" destId="{A74A1E1E-F212-43D2-A802-293C10EAC907}" srcOrd="3" destOrd="0" presId="urn:microsoft.com/office/officeart/2018/2/layout/IconVerticalSolidList"/>
    <dgm:cxn modelId="{1A6F4C2E-C351-45A1-8A0D-E1A378E8531A}" type="presParOf" srcId="{F9C4F3FE-EEED-479F-BE65-1E9CE7DA9F9C}" destId="{4EF5BEE2-6DE9-4A61-AB47-097E3C6A5F16}" srcOrd="3" destOrd="0" presId="urn:microsoft.com/office/officeart/2018/2/layout/IconVerticalSolidList"/>
    <dgm:cxn modelId="{44907B0D-FB0A-422F-AB56-CA7EE779C952}" type="presParOf" srcId="{F9C4F3FE-EEED-479F-BE65-1E9CE7DA9F9C}" destId="{6A0843B5-7376-45A3-8E95-5DB01C86BF0B}" srcOrd="4" destOrd="0" presId="urn:microsoft.com/office/officeart/2018/2/layout/IconVerticalSolidList"/>
    <dgm:cxn modelId="{3AECBBB9-25F1-41BF-907E-486BE4C54227}" type="presParOf" srcId="{6A0843B5-7376-45A3-8E95-5DB01C86BF0B}" destId="{F21186F2-9794-417C-AAFE-56911F2D0999}" srcOrd="0" destOrd="0" presId="urn:microsoft.com/office/officeart/2018/2/layout/IconVerticalSolidList"/>
    <dgm:cxn modelId="{8DE81295-B420-4D70-8379-DB1BD11DDFC7}" type="presParOf" srcId="{6A0843B5-7376-45A3-8E95-5DB01C86BF0B}" destId="{D94A8269-E8C1-4E26-A58A-8CE167E05F2D}" srcOrd="1" destOrd="0" presId="urn:microsoft.com/office/officeart/2018/2/layout/IconVerticalSolidList"/>
    <dgm:cxn modelId="{81EF5360-C5CF-4CC1-8FA2-A037534F8A14}" type="presParOf" srcId="{6A0843B5-7376-45A3-8E95-5DB01C86BF0B}" destId="{68F0B4E1-B01C-4855-8EB5-CE87369DF140}" srcOrd="2" destOrd="0" presId="urn:microsoft.com/office/officeart/2018/2/layout/IconVerticalSolidList"/>
    <dgm:cxn modelId="{C204984E-CD1A-4E85-8FDE-B9493A3FFBE0}" type="presParOf" srcId="{6A0843B5-7376-45A3-8E95-5DB01C86BF0B}" destId="{4C85CDD9-CB42-4D28-8020-9FC3F31FAA37}" srcOrd="3" destOrd="0" presId="urn:microsoft.com/office/officeart/2018/2/layout/IconVerticalSolidList"/>
    <dgm:cxn modelId="{B19252BA-C528-4ADF-ADBA-CF2BD8F196AA}" type="presParOf" srcId="{F9C4F3FE-EEED-479F-BE65-1E9CE7DA9F9C}" destId="{5149E8D4-F065-4D04-B6F4-62885CAD15B1}" srcOrd="5" destOrd="0" presId="urn:microsoft.com/office/officeart/2018/2/layout/IconVerticalSolidList"/>
    <dgm:cxn modelId="{19ECFAB2-7962-4EAA-A0AE-9A987498B3F5}" type="presParOf" srcId="{F9C4F3FE-EEED-479F-BE65-1E9CE7DA9F9C}" destId="{631EB217-B542-4B50-9E47-58443B12629D}" srcOrd="6" destOrd="0" presId="urn:microsoft.com/office/officeart/2018/2/layout/IconVerticalSolidList"/>
    <dgm:cxn modelId="{54619476-2C98-4553-815D-21EDAC74F9B6}" type="presParOf" srcId="{631EB217-B542-4B50-9E47-58443B12629D}" destId="{ECEB6E66-93F7-44CC-9C34-8FAE1A24F9D0}" srcOrd="0" destOrd="0" presId="urn:microsoft.com/office/officeart/2018/2/layout/IconVerticalSolidList"/>
    <dgm:cxn modelId="{AEE599A6-38C3-4359-9842-9404145CFF64}" type="presParOf" srcId="{631EB217-B542-4B50-9E47-58443B12629D}" destId="{763C0173-D000-4F80-8EAB-12E93DFA26B9}" srcOrd="1" destOrd="0" presId="urn:microsoft.com/office/officeart/2018/2/layout/IconVerticalSolidList"/>
    <dgm:cxn modelId="{6A1DF27D-F9EB-49D2-A445-A514C5F752AD}" type="presParOf" srcId="{631EB217-B542-4B50-9E47-58443B12629D}" destId="{62678BE1-FA2C-4A81-844A-3886D1FE079E}" srcOrd="2" destOrd="0" presId="urn:microsoft.com/office/officeart/2018/2/layout/IconVerticalSolidList"/>
    <dgm:cxn modelId="{B8C08C64-AD1A-4A05-ADD1-FC4492FA2650}" type="presParOf" srcId="{631EB217-B542-4B50-9E47-58443B12629D}" destId="{75B2DF27-EEA6-4E82-B27F-A40EB56773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42B1E-39D6-4998-B529-323C58BF55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69F22F-0531-44D2-A01F-8A909A45C69F}">
      <dgm:prSet/>
      <dgm:spPr/>
      <dgm:t>
        <a:bodyPr/>
        <a:lstStyle/>
        <a:p>
          <a:r>
            <a:rPr lang="de-DE" dirty="0"/>
            <a:t>ASSOLUTE: </a:t>
          </a:r>
        </a:p>
        <a:p>
          <a:r>
            <a:rPr lang="de-DE" dirty="0" err="1"/>
            <a:t>depressione</a:t>
          </a:r>
          <a:r>
            <a:rPr lang="de-DE" dirty="0"/>
            <a:t> </a:t>
          </a:r>
          <a:r>
            <a:rPr lang="de-DE" dirty="0" err="1"/>
            <a:t>maggiore</a:t>
          </a:r>
          <a:r>
            <a:rPr lang="de-DE" dirty="0"/>
            <a:t>, </a:t>
          </a:r>
          <a:r>
            <a:rPr lang="de-DE" dirty="0" err="1"/>
            <a:t>disturbo</a:t>
          </a:r>
          <a:r>
            <a:rPr lang="de-DE" dirty="0"/>
            <a:t> bipolare, </a:t>
          </a:r>
          <a:r>
            <a:rPr lang="de-DE" dirty="0" err="1"/>
            <a:t>schizofrenia</a:t>
          </a:r>
          <a:r>
            <a:rPr lang="de-DE" dirty="0"/>
            <a:t>, </a:t>
          </a:r>
          <a:r>
            <a:rPr lang="de-DE" dirty="0" err="1"/>
            <a:t>psicosi</a:t>
          </a:r>
          <a:r>
            <a:rPr lang="de-DE" dirty="0"/>
            <a:t> non </a:t>
          </a:r>
          <a:r>
            <a:rPr lang="de-DE" dirty="0" err="1"/>
            <a:t>compensate</a:t>
          </a:r>
          <a:r>
            <a:rPr lang="de-DE" dirty="0"/>
            <a:t>, </a:t>
          </a:r>
        </a:p>
        <a:p>
          <a:r>
            <a:rPr lang="it-IT" dirty="0"/>
            <a:t>bulimia nervosa, dipendenza da alcol e/o sostanze attiva</a:t>
          </a:r>
          <a:r>
            <a:rPr lang="en-US" dirty="0"/>
            <a:t>…</a:t>
          </a:r>
        </a:p>
      </dgm:t>
    </dgm:pt>
    <dgm:pt modelId="{DE2DEDED-DFF4-49A5-B510-882CF9B371DE}" type="parTrans" cxnId="{B18A34C8-23C8-4CD8-8008-92BD0E007BA4}">
      <dgm:prSet/>
      <dgm:spPr/>
      <dgm:t>
        <a:bodyPr/>
        <a:lstStyle/>
        <a:p>
          <a:endParaRPr lang="en-US"/>
        </a:p>
      </dgm:t>
    </dgm:pt>
    <dgm:pt modelId="{515C69C0-3164-4C1D-8ECE-CB5BAB563B9A}" type="sibTrans" cxnId="{B18A34C8-23C8-4CD8-8008-92BD0E007BA4}">
      <dgm:prSet/>
      <dgm:spPr/>
      <dgm:t>
        <a:bodyPr/>
        <a:lstStyle/>
        <a:p>
          <a:endParaRPr lang="en-US"/>
        </a:p>
      </dgm:t>
    </dgm:pt>
    <dgm:pt modelId="{09182996-6940-4F9C-B92F-C73157A9676E}">
      <dgm:prSet/>
      <dgm:spPr/>
      <dgm:t>
        <a:bodyPr/>
        <a:lstStyle/>
        <a:p>
          <a:r>
            <a:rPr lang="de-DE" dirty="0"/>
            <a:t>RELATIVE (NECESSITANO DI UN TRATTAMENTO): </a:t>
          </a:r>
        </a:p>
        <a:p>
          <a:r>
            <a:rPr lang="it-IT" dirty="0"/>
            <a:t>ansia, depressione, disturbi dell’alimentazione, </a:t>
          </a:r>
        </a:p>
        <a:p>
          <a:r>
            <a:rPr lang="it-IT" dirty="0" err="1"/>
            <a:t>Binge</a:t>
          </a:r>
          <a:r>
            <a:rPr lang="it-IT" dirty="0"/>
            <a:t> </a:t>
          </a:r>
          <a:r>
            <a:rPr lang="it-IT" dirty="0" err="1"/>
            <a:t>Eating</a:t>
          </a:r>
          <a:r>
            <a:rPr lang="it-IT" dirty="0"/>
            <a:t> Disorder, Night </a:t>
          </a:r>
          <a:r>
            <a:rPr lang="it-IT" dirty="0" err="1"/>
            <a:t>Eating</a:t>
          </a:r>
          <a:r>
            <a:rPr lang="it-IT" dirty="0"/>
            <a:t> </a:t>
          </a:r>
          <a:r>
            <a:rPr lang="it-IT" dirty="0" err="1"/>
            <a:t>Syndrome</a:t>
          </a:r>
          <a:r>
            <a:rPr lang="it-IT" dirty="0"/>
            <a:t>…</a:t>
          </a:r>
          <a:endParaRPr lang="en-US" dirty="0"/>
        </a:p>
      </dgm:t>
    </dgm:pt>
    <dgm:pt modelId="{FC48BD5F-CB2E-46C2-9925-3E0334F72D00}" type="parTrans" cxnId="{58341C7A-6571-40E6-8F5A-885FAAEE5654}">
      <dgm:prSet/>
      <dgm:spPr/>
      <dgm:t>
        <a:bodyPr/>
        <a:lstStyle/>
        <a:p>
          <a:endParaRPr lang="en-US"/>
        </a:p>
      </dgm:t>
    </dgm:pt>
    <dgm:pt modelId="{F53663C7-6D42-45E8-B4F6-E76FD4C40774}" type="sibTrans" cxnId="{58341C7A-6571-40E6-8F5A-885FAAEE5654}">
      <dgm:prSet/>
      <dgm:spPr/>
      <dgm:t>
        <a:bodyPr/>
        <a:lstStyle/>
        <a:p>
          <a:endParaRPr lang="en-US"/>
        </a:p>
      </dgm:t>
    </dgm:pt>
    <dgm:pt modelId="{B26BCEA5-9EE0-4A2C-822D-27FB0E3FD589}" type="pres">
      <dgm:prSet presAssocID="{07A42B1E-39D6-4998-B529-323C58BF5537}" presName="linear" presStyleCnt="0">
        <dgm:presLayoutVars>
          <dgm:animLvl val="lvl"/>
          <dgm:resizeHandles val="exact"/>
        </dgm:presLayoutVars>
      </dgm:prSet>
      <dgm:spPr/>
    </dgm:pt>
    <dgm:pt modelId="{CFA7AEEC-F7E2-4359-A94F-9024BBC5CE8D}" type="pres">
      <dgm:prSet presAssocID="{8169F22F-0531-44D2-A01F-8A909A45C69F}" presName="parentText" presStyleLbl="node1" presStyleIdx="0" presStyleCnt="2" custScaleY="89485" custLinFactY="-12653" custLinFactNeighborY="-100000">
        <dgm:presLayoutVars>
          <dgm:chMax val="0"/>
          <dgm:bulletEnabled val="1"/>
        </dgm:presLayoutVars>
      </dgm:prSet>
      <dgm:spPr/>
    </dgm:pt>
    <dgm:pt modelId="{107680EB-68ED-486C-A836-7F48A6493E1D}" type="pres">
      <dgm:prSet presAssocID="{515C69C0-3164-4C1D-8ECE-CB5BAB563B9A}" presName="spacer" presStyleCnt="0"/>
      <dgm:spPr/>
    </dgm:pt>
    <dgm:pt modelId="{B283492B-C048-4D0D-B007-1A57CAF252E5}" type="pres">
      <dgm:prSet presAssocID="{09182996-6940-4F9C-B92F-C73157A9676E}" presName="parentText" presStyleLbl="node1" presStyleIdx="1" presStyleCnt="2" custScaleY="85997">
        <dgm:presLayoutVars>
          <dgm:chMax val="0"/>
          <dgm:bulletEnabled val="1"/>
        </dgm:presLayoutVars>
      </dgm:prSet>
      <dgm:spPr/>
    </dgm:pt>
  </dgm:ptLst>
  <dgm:cxnLst>
    <dgm:cxn modelId="{1EC8AF40-2264-45E1-8111-AB70BBF5224A}" type="presOf" srcId="{8169F22F-0531-44D2-A01F-8A909A45C69F}" destId="{CFA7AEEC-F7E2-4359-A94F-9024BBC5CE8D}" srcOrd="0" destOrd="0" presId="urn:microsoft.com/office/officeart/2005/8/layout/vList2"/>
    <dgm:cxn modelId="{58341C7A-6571-40E6-8F5A-885FAAEE5654}" srcId="{07A42B1E-39D6-4998-B529-323C58BF5537}" destId="{09182996-6940-4F9C-B92F-C73157A9676E}" srcOrd="1" destOrd="0" parTransId="{FC48BD5F-CB2E-46C2-9925-3E0334F72D00}" sibTransId="{F53663C7-6D42-45E8-B4F6-E76FD4C40774}"/>
    <dgm:cxn modelId="{E34FBE93-5700-4ECE-9A92-79B6E6ACC3A1}" type="presOf" srcId="{09182996-6940-4F9C-B92F-C73157A9676E}" destId="{B283492B-C048-4D0D-B007-1A57CAF252E5}" srcOrd="0" destOrd="0" presId="urn:microsoft.com/office/officeart/2005/8/layout/vList2"/>
    <dgm:cxn modelId="{59B39AB3-9AAF-48B6-8ACB-D67EE1C5DCDB}" type="presOf" srcId="{07A42B1E-39D6-4998-B529-323C58BF5537}" destId="{B26BCEA5-9EE0-4A2C-822D-27FB0E3FD589}" srcOrd="0" destOrd="0" presId="urn:microsoft.com/office/officeart/2005/8/layout/vList2"/>
    <dgm:cxn modelId="{B18A34C8-23C8-4CD8-8008-92BD0E007BA4}" srcId="{07A42B1E-39D6-4998-B529-323C58BF5537}" destId="{8169F22F-0531-44D2-A01F-8A909A45C69F}" srcOrd="0" destOrd="0" parTransId="{DE2DEDED-DFF4-49A5-B510-882CF9B371DE}" sibTransId="{515C69C0-3164-4C1D-8ECE-CB5BAB563B9A}"/>
    <dgm:cxn modelId="{1B7A199B-D347-417E-A78E-4D4B33318194}" type="presParOf" srcId="{B26BCEA5-9EE0-4A2C-822D-27FB0E3FD589}" destId="{CFA7AEEC-F7E2-4359-A94F-9024BBC5CE8D}" srcOrd="0" destOrd="0" presId="urn:microsoft.com/office/officeart/2005/8/layout/vList2"/>
    <dgm:cxn modelId="{6DD22B9B-313F-4A6B-8C54-663D59FA0234}" type="presParOf" srcId="{B26BCEA5-9EE0-4A2C-822D-27FB0E3FD589}" destId="{107680EB-68ED-486C-A836-7F48A6493E1D}" srcOrd="1" destOrd="0" presId="urn:microsoft.com/office/officeart/2005/8/layout/vList2"/>
    <dgm:cxn modelId="{1FB18CB9-51F8-45CB-9C56-B2354DDCA603}" type="presParOf" srcId="{B26BCEA5-9EE0-4A2C-822D-27FB0E3FD589}" destId="{B283492B-C048-4D0D-B007-1A57CAF252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FD926C-2718-4B8E-A451-4EE28F8CF6B7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20226-53E5-4A8D-B6B1-7FBCB5FB929D}" type="pres">
      <dgm:prSet presAssocID="{4FFD926C-2718-4B8E-A451-4EE28F8CF6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B514090F-53A4-47A6-860C-D67F3087E486}" type="presOf" srcId="{4FFD926C-2718-4B8E-A451-4EE28F8CF6B7}" destId="{97B20226-53E5-4A8D-B6B1-7FBCB5FB929D}" srcOrd="0" destOrd="0" presId="urn:microsoft.com/office/officeart/2005/8/layout/hierarchy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F8B9C-04B2-4E6C-AB86-49BEAB5C4B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5DDE4F-7E98-4436-A411-BB2785068ED2}">
      <dgm:prSet/>
      <dgm:spPr/>
      <dgm:t>
        <a:bodyPr/>
        <a:lstStyle/>
        <a:p>
          <a:r>
            <a:rPr lang="it-IT" b="1" dirty="0"/>
            <a:t>FATTORI GENETICI </a:t>
          </a:r>
          <a:r>
            <a:rPr lang="it-IT" dirty="0"/>
            <a:t>(predisposizione familiare…)</a:t>
          </a:r>
          <a:endParaRPr lang="en-US" dirty="0"/>
        </a:p>
      </dgm:t>
    </dgm:pt>
    <dgm:pt modelId="{D6F84E98-6423-4D2B-9C9E-5B0B8D567A24}" type="parTrans" cxnId="{B4F66E09-2710-44E8-B0E8-89B02B93D3B3}">
      <dgm:prSet/>
      <dgm:spPr/>
      <dgm:t>
        <a:bodyPr/>
        <a:lstStyle/>
        <a:p>
          <a:endParaRPr lang="en-US"/>
        </a:p>
      </dgm:t>
    </dgm:pt>
    <dgm:pt modelId="{041B11DC-DDE4-4ED2-8A0B-DEF160B1A96B}" type="sibTrans" cxnId="{B4F66E09-2710-44E8-B0E8-89B02B93D3B3}">
      <dgm:prSet/>
      <dgm:spPr/>
      <dgm:t>
        <a:bodyPr/>
        <a:lstStyle/>
        <a:p>
          <a:endParaRPr lang="en-US"/>
        </a:p>
      </dgm:t>
    </dgm:pt>
    <dgm:pt modelId="{B2E8755D-D3A2-4273-9CB6-AEEFCBF471B5}">
      <dgm:prSet/>
      <dgm:spPr/>
      <dgm:t>
        <a:bodyPr/>
        <a:lstStyle/>
        <a:p>
          <a:r>
            <a:rPr lang="it-IT" b="1" dirty="0"/>
            <a:t>FATTORI AMBIENTALI </a:t>
          </a:r>
          <a:r>
            <a:rPr lang="it-IT" dirty="0"/>
            <a:t>(vita sedentaria, alimentazione sbilanciata e ipercalorica..)</a:t>
          </a:r>
          <a:endParaRPr lang="en-US" dirty="0"/>
        </a:p>
      </dgm:t>
    </dgm:pt>
    <dgm:pt modelId="{73472AC3-216C-4424-94A2-8C6A374C7569}" type="parTrans" cxnId="{F0C31ED1-F153-4E0F-BA19-A65B70391C7A}">
      <dgm:prSet/>
      <dgm:spPr/>
      <dgm:t>
        <a:bodyPr/>
        <a:lstStyle/>
        <a:p>
          <a:endParaRPr lang="en-US"/>
        </a:p>
      </dgm:t>
    </dgm:pt>
    <dgm:pt modelId="{8FD0E2D5-02CC-4CFA-BE42-315F1A2C6D8A}" type="sibTrans" cxnId="{F0C31ED1-F153-4E0F-BA19-A65B70391C7A}">
      <dgm:prSet/>
      <dgm:spPr/>
      <dgm:t>
        <a:bodyPr/>
        <a:lstStyle/>
        <a:p>
          <a:endParaRPr lang="en-US"/>
        </a:p>
      </dgm:t>
    </dgm:pt>
    <dgm:pt modelId="{FDC38AB6-6EA1-4D9C-AA88-D86EFD2BA657}">
      <dgm:prSet/>
      <dgm:spPr/>
      <dgm:t>
        <a:bodyPr/>
        <a:lstStyle/>
        <a:p>
          <a:r>
            <a:rPr lang="it-IT" b="1" dirty="0"/>
            <a:t>FATTORI SOCIO - CULTURALI </a:t>
          </a:r>
          <a:r>
            <a:rPr lang="it-IT" dirty="0"/>
            <a:t>(condizioni socio-economiche svantaggiate, bassi livelli di istruzione…)</a:t>
          </a:r>
          <a:endParaRPr lang="en-US" dirty="0"/>
        </a:p>
      </dgm:t>
    </dgm:pt>
    <dgm:pt modelId="{86F4C1B0-AB47-402E-B14B-F89F94E8CDDE}" type="parTrans" cxnId="{CDDE71DC-ED28-4BB0-B6A6-FD236A6937DE}">
      <dgm:prSet/>
      <dgm:spPr/>
      <dgm:t>
        <a:bodyPr/>
        <a:lstStyle/>
        <a:p>
          <a:endParaRPr lang="en-US"/>
        </a:p>
      </dgm:t>
    </dgm:pt>
    <dgm:pt modelId="{4ACADF8F-F15F-4800-8998-42FB65D2F2F7}" type="sibTrans" cxnId="{CDDE71DC-ED28-4BB0-B6A6-FD236A6937DE}">
      <dgm:prSet/>
      <dgm:spPr/>
      <dgm:t>
        <a:bodyPr/>
        <a:lstStyle/>
        <a:p>
          <a:endParaRPr lang="en-US"/>
        </a:p>
      </dgm:t>
    </dgm:pt>
    <dgm:pt modelId="{2BB7E892-F8FF-4AF6-8B53-365A2975F1C4}">
      <dgm:prSet/>
      <dgm:spPr/>
      <dgm:t>
        <a:bodyPr/>
        <a:lstStyle/>
        <a:p>
          <a:r>
            <a:rPr lang="it-IT" b="1" dirty="0"/>
            <a:t>FATTORI PSICOLOGICI </a:t>
          </a:r>
          <a:r>
            <a:rPr lang="it-IT" dirty="0"/>
            <a:t>(emozioni, disturbi dell’umore, stress…)</a:t>
          </a:r>
          <a:endParaRPr lang="en-US" dirty="0"/>
        </a:p>
      </dgm:t>
    </dgm:pt>
    <dgm:pt modelId="{058C3DEC-24E3-4234-83E7-C805EA275909}" type="parTrans" cxnId="{1FCBA1BC-622B-457E-B0DA-A33C5DB17121}">
      <dgm:prSet/>
      <dgm:spPr/>
      <dgm:t>
        <a:bodyPr/>
        <a:lstStyle/>
        <a:p>
          <a:endParaRPr lang="en-US"/>
        </a:p>
      </dgm:t>
    </dgm:pt>
    <dgm:pt modelId="{2C6B9D41-1AEA-46F9-9F6D-A35CC4A7D86A}" type="sibTrans" cxnId="{1FCBA1BC-622B-457E-B0DA-A33C5DB17121}">
      <dgm:prSet/>
      <dgm:spPr/>
      <dgm:t>
        <a:bodyPr/>
        <a:lstStyle/>
        <a:p>
          <a:endParaRPr lang="en-US"/>
        </a:p>
      </dgm:t>
    </dgm:pt>
    <dgm:pt modelId="{65D852CF-F856-494A-B962-4667F5AD674F}">
      <dgm:prSet/>
      <dgm:spPr/>
      <dgm:t>
        <a:bodyPr/>
        <a:lstStyle/>
        <a:p>
          <a:endParaRPr lang="en-US"/>
        </a:p>
      </dgm:t>
    </dgm:pt>
    <dgm:pt modelId="{E8A194CA-4C26-4CEF-AB7A-5EE7ED1FF7CB}" type="parTrans" cxnId="{491E66A8-8E80-41D6-95AD-ED6EEABC3917}">
      <dgm:prSet/>
      <dgm:spPr/>
      <dgm:t>
        <a:bodyPr/>
        <a:lstStyle/>
        <a:p>
          <a:endParaRPr lang="en-US"/>
        </a:p>
      </dgm:t>
    </dgm:pt>
    <dgm:pt modelId="{B5B0EA35-FE36-4C43-A625-FF5CA0B66005}" type="sibTrans" cxnId="{491E66A8-8E80-41D6-95AD-ED6EEABC3917}">
      <dgm:prSet/>
      <dgm:spPr/>
      <dgm:t>
        <a:bodyPr/>
        <a:lstStyle/>
        <a:p>
          <a:endParaRPr lang="en-US"/>
        </a:p>
      </dgm:t>
    </dgm:pt>
    <dgm:pt modelId="{F7EFCFF9-0DC3-4CDE-8BEA-7CF6D80A4C97}" type="pres">
      <dgm:prSet presAssocID="{2ECF8B9C-04B2-4E6C-AB86-49BEAB5C4BA4}" presName="root" presStyleCnt="0">
        <dgm:presLayoutVars>
          <dgm:dir/>
          <dgm:resizeHandles val="exact"/>
        </dgm:presLayoutVars>
      </dgm:prSet>
      <dgm:spPr/>
    </dgm:pt>
    <dgm:pt modelId="{366FF78B-29BF-448F-90E3-DE593A53C67A}" type="pres">
      <dgm:prSet presAssocID="{7F5DDE4F-7E98-4436-A411-BB2785068ED2}" presName="compNode" presStyleCnt="0"/>
      <dgm:spPr/>
    </dgm:pt>
    <dgm:pt modelId="{8F910F54-9672-4092-9F3E-125842E01828}" type="pres">
      <dgm:prSet presAssocID="{7F5DDE4F-7E98-4436-A411-BB2785068ED2}" presName="bgRect" presStyleLbl="bgShp" presStyleIdx="0" presStyleCnt="5"/>
      <dgm:spPr/>
    </dgm:pt>
    <dgm:pt modelId="{9B765370-7DAC-478E-B1F6-58C06087D809}" type="pres">
      <dgm:prSet presAssocID="{7F5DDE4F-7E98-4436-A411-BB2785068ED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225F5B8-42BD-41F3-A661-6C32D0E48871}" type="pres">
      <dgm:prSet presAssocID="{7F5DDE4F-7E98-4436-A411-BB2785068ED2}" presName="spaceRect" presStyleCnt="0"/>
      <dgm:spPr/>
    </dgm:pt>
    <dgm:pt modelId="{018CE11C-51CF-4F07-A225-76311340EE78}" type="pres">
      <dgm:prSet presAssocID="{7F5DDE4F-7E98-4436-A411-BB2785068ED2}" presName="parTx" presStyleLbl="revTx" presStyleIdx="0" presStyleCnt="5">
        <dgm:presLayoutVars>
          <dgm:chMax val="0"/>
          <dgm:chPref val="0"/>
        </dgm:presLayoutVars>
      </dgm:prSet>
      <dgm:spPr/>
    </dgm:pt>
    <dgm:pt modelId="{4FD3D682-3CCB-40D7-99C8-D1A24AA565CF}" type="pres">
      <dgm:prSet presAssocID="{041B11DC-DDE4-4ED2-8A0B-DEF160B1A96B}" presName="sibTrans" presStyleCnt="0"/>
      <dgm:spPr/>
    </dgm:pt>
    <dgm:pt modelId="{38BD41CE-7E6A-4E9F-ACA7-53A9C19A52A3}" type="pres">
      <dgm:prSet presAssocID="{B2E8755D-D3A2-4273-9CB6-AEEFCBF471B5}" presName="compNode" presStyleCnt="0"/>
      <dgm:spPr/>
    </dgm:pt>
    <dgm:pt modelId="{0B232455-EFB7-44CA-8EEE-23CA059D5618}" type="pres">
      <dgm:prSet presAssocID="{B2E8755D-D3A2-4273-9CB6-AEEFCBF471B5}" presName="bgRect" presStyleLbl="bgShp" presStyleIdx="1" presStyleCnt="5" custLinFactNeighborY="5169"/>
      <dgm:spPr/>
    </dgm:pt>
    <dgm:pt modelId="{8309E1FA-2381-4319-B0EB-7F02BE5C5BA7}" type="pres">
      <dgm:prSet presAssocID="{B2E8755D-D3A2-4273-9CB6-AEEFCBF471B5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291FAD2-9D0D-409E-A02A-A58B03C1A35C}" type="pres">
      <dgm:prSet presAssocID="{B2E8755D-D3A2-4273-9CB6-AEEFCBF471B5}" presName="spaceRect" presStyleCnt="0"/>
      <dgm:spPr/>
    </dgm:pt>
    <dgm:pt modelId="{3D78F9BE-9F96-4AD5-90D6-1A64A06DE21B}" type="pres">
      <dgm:prSet presAssocID="{B2E8755D-D3A2-4273-9CB6-AEEFCBF471B5}" presName="parTx" presStyleLbl="revTx" presStyleIdx="1" presStyleCnt="5">
        <dgm:presLayoutVars>
          <dgm:chMax val="0"/>
          <dgm:chPref val="0"/>
        </dgm:presLayoutVars>
      </dgm:prSet>
      <dgm:spPr/>
    </dgm:pt>
    <dgm:pt modelId="{FC527998-C03E-4DFC-AA31-C2B5E408CBEE}" type="pres">
      <dgm:prSet presAssocID="{8FD0E2D5-02CC-4CFA-BE42-315F1A2C6D8A}" presName="sibTrans" presStyleCnt="0"/>
      <dgm:spPr/>
    </dgm:pt>
    <dgm:pt modelId="{A52AA5BC-C927-4B51-AAE6-C805A085AB7F}" type="pres">
      <dgm:prSet presAssocID="{FDC38AB6-6EA1-4D9C-AA88-D86EFD2BA657}" presName="compNode" presStyleCnt="0"/>
      <dgm:spPr/>
    </dgm:pt>
    <dgm:pt modelId="{FD2A7DA2-5A99-44A1-B7D6-CA675818C30A}" type="pres">
      <dgm:prSet presAssocID="{FDC38AB6-6EA1-4D9C-AA88-D86EFD2BA657}" presName="bgRect" presStyleLbl="bgShp" presStyleIdx="2" presStyleCnt="5"/>
      <dgm:spPr/>
    </dgm:pt>
    <dgm:pt modelId="{18ADA8C9-976B-48D4-BBEC-8299C712EA43}" type="pres">
      <dgm:prSet presAssocID="{FDC38AB6-6EA1-4D9C-AA88-D86EFD2BA657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74DC6D84-527D-4E61-B987-CE6386EF0BA5}" type="pres">
      <dgm:prSet presAssocID="{FDC38AB6-6EA1-4D9C-AA88-D86EFD2BA657}" presName="spaceRect" presStyleCnt="0"/>
      <dgm:spPr/>
    </dgm:pt>
    <dgm:pt modelId="{22D00973-4C8C-4354-B7CC-3CC1FD5B11D3}" type="pres">
      <dgm:prSet presAssocID="{FDC38AB6-6EA1-4D9C-AA88-D86EFD2BA657}" presName="parTx" presStyleLbl="revTx" presStyleIdx="2" presStyleCnt="5">
        <dgm:presLayoutVars>
          <dgm:chMax val="0"/>
          <dgm:chPref val="0"/>
        </dgm:presLayoutVars>
      </dgm:prSet>
      <dgm:spPr/>
    </dgm:pt>
    <dgm:pt modelId="{D2471445-B7BB-46CD-8C9D-7DF2F4BC2E0E}" type="pres">
      <dgm:prSet presAssocID="{4ACADF8F-F15F-4800-8998-42FB65D2F2F7}" presName="sibTrans" presStyleCnt="0"/>
      <dgm:spPr/>
    </dgm:pt>
    <dgm:pt modelId="{C86CC32E-F5D1-4DCF-8B66-69B45E2354E8}" type="pres">
      <dgm:prSet presAssocID="{2BB7E892-F8FF-4AF6-8B53-365A2975F1C4}" presName="compNode" presStyleCnt="0"/>
      <dgm:spPr/>
    </dgm:pt>
    <dgm:pt modelId="{69BCD364-DDD4-41B4-90AA-AA70528C89FC}" type="pres">
      <dgm:prSet presAssocID="{2BB7E892-F8FF-4AF6-8B53-365A2975F1C4}" presName="bgRect" presStyleLbl="bgShp" presStyleIdx="3" presStyleCnt="5"/>
      <dgm:spPr/>
    </dgm:pt>
    <dgm:pt modelId="{52F1BC7D-F492-42BE-9551-BD4BC8973FFB}" type="pres">
      <dgm:prSet presAssocID="{2BB7E892-F8FF-4AF6-8B53-365A2975F1C4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65126FB2-5475-43F5-A39F-8821EEA47429}" type="pres">
      <dgm:prSet presAssocID="{2BB7E892-F8FF-4AF6-8B53-365A2975F1C4}" presName="spaceRect" presStyleCnt="0"/>
      <dgm:spPr/>
    </dgm:pt>
    <dgm:pt modelId="{6299818C-4847-497B-991E-DF1924D3480C}" type="pres">
      <dgm:prSet presAssocID="{2BB7E892-F8FF-4AF6-8B53-365A2975F1C4}" presName="parTx" presStyleLbl="revTx" presStyleIdx="3" presStyleCnt="5">
        <dgm:presLayoutVars>
          <dgm:chMax val="0"/>
          <dgm:chPref val="0"/>
        </dgm:presLayoutVars>
      </dgm:prSet>
      <dgm:spPr/>
    </dgm:pt>
    <dgm:pt modelId="{2324ABF0-7E95-4E96-AF0D-86E0305AA841}" type="pres">
      <dgm:prSet presAssocID="{2C6B9D41-1AEA-46F9-9F6D-A35CC4A7D86A}" presName="sibTrans" presStyleCnt="0"/>
      <dgm:spPr/>
    </dgm:pt>
    <dgm:pt modelId="{6D1BBF17-E4DE-4AAC-954F-8D65F6252AA8}" type="pres">
      <dgm:prSet presAssocID="{65D852CF-F856-494A-B962-4667F5AD674F}" presName="compNode" presStyleCnt="0"/>
      <dgm:spPr/>
    </dgm:pt>
    <dgm:pt modelId="{CC7475A8-DCFE-46BB-A524-EC904687CA1C}" type="pres">
      <dgm:prSet presAssocID="{65D852CF-F856-494A-B962-4667F5AD674F}" presName="bgRect" presStyleLbl="bgShp" presStyleIdx="4" presStyleCnt="5" custScaleX="100000" custLinFactNeighborY="-4042"/>
      <dgm:spPr>
        <a:solidFill>
          <a:schemeClr val="bg1"/>
        </a:solidFill>
      </dgm:spPr>
    </dgm:pt>
    <dgm:pt modelId="{1169C16D-F941-4666-99B2-7369E338B622}" type="pres">
      <dgm:prSet presAssocID="{65D852CF-F856-494A-B962-4667F5AD674F}" presName="iconRect" presStyleLbl="node1" presStyleIdx="4" presStyleCnt="5" custScaleY="42517" custLinFactY="-300000" custLinFactNeighborX="16258" custLinFactNeighborY="-36582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e con riempimento a tinta unita"/>
        </a:ext>
      </dgm:extLst>
    </dgm:pt>
    <dgm:pt modelId="{DA4B5276-E654-4E06-B2BB-9BF7B9BA67F7}" type="pres">
      <dgm:prSet presAssocID="{65D852CF-F856-494A-B962-4667F5AD674F}" presName="spaceRect" presStyleCnt="0"/>
      <dgm:spPr/>
    </dgm:pt>
    <dgm:pt modelId="{253C36A2-6C2F-4CF9-821D-EC3FB1E6616D}" type="pres">
      <dgm:prSet presAssocID="{65D852CF-F856-494A-B962-4667F5AD67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4F66E09-2710-44E8-B0E8-89B02B93D3B3}" srcId="{2ECF8B9C-04B2-4E6C-AB86-49BEAB5C4BA4}" destId="{7F5DDE4F-7E98-4436-A411-BB2785068ED2}" srcOrd="0" destOrd="0" parTransId="{D6F84E98-6423-4D2B-9C9E-5B0B8D567A24}" sibTransId="{041B11DC-DDE4-4ED2-8A0B-DEF160B1A96B}"/>
    <dgm:cxn modelId="{5829D53F-E6F1-419F-9BCD-9BB36EC204BB}" type="presOf" srcId="{2ECF8B9C-04B2-4E6C-AB86-49BEAB5C4BA4}" destId="{F7EFCFF9-0DC3-4CDE-8BEA-7CF6D80A4C97}" srcOrd="0" destOrd="0" presId="urn:microsoft.com/office/officeart/2018/2/layout/IconVerticalSolidList"/>
    <dgm:cxn modelId="{CF309FA2-1C6C-4D0F-9AD5-98B451B9D435}" type="presOf" srcId="{FDC38AB6-6EA1-4D9C-AA88-D86EFD2BA657}" destId="{22D00973-4C8C-4354-B7CC-3CC1FD5B11D3}" srcOrd="0" destOrd="0" presId="urn:microsoft.com/office/officeart/2018/2/layout/IconVerticalSolidList"/>
    <dgm:cxn modelId="{D550BFA6-2853-433D-B72D-6D086BF8E376}" type="presOf" srcId="{65D852CF-F856-494A-B962-4667F5AD674F}" destId="{253C36A2-6C2F-4CF9-821D-EC3FB1E6616D}" srcOrd="0" destOrd="0" presId="urn:microsoft.com/office/officeart/2018/2/layout/IconVerticalSolidList"/>
    <dgm:cxn modelId="{491E66A8-8E80-41D6-95AD-ED6EEABC3917}" srcId="{2ECF8B9C-04B2-4E6C-AB86-49BEAB5C4BA4}" destId="{65D852CF-F856-494A-B962-4667F5AD674F}" srcOrd="4" destOrd="0" parTransId="{E8A194CA-4C26-4CEF-AB7A-5EE7ED1FF7CB}" sibTransId="{B5B0EA35-FE36-4C43-A625-FF5CA0B66005}"/>
    <dgm:cxn modelId="{1FCBA1BC-622B-457E-B0DA-A33C5DB17121}" srcId="{2ECF8B9C-04B2-4E6C-AB86-49BEAB5C4BA4}" destId="{2BB7E892-F8FF-4AF6-8B53-365A2975F1C4}" srcOrd="3" destOrd="0" parTransId="{058C3DEC-24E3-4234-83E7-C805EA275909}" sibTransId="{2C6B9D41-1AEA-46F9-9F6D-A35CC4A7D86A}"/>
    <dgm:cxn modelId="{F0C31ED1-F153-4E0F-BA19-A65B70391C7A}" srcId="{2ECF8B9C-04B2-4E6C-AB86-49BEAB5C4BA4}" destId="{B2E8755D-D3A2-4273-9CB6-AEEFCBF471B5}" srcOrd="1" destOrd="0" parTransId="{73472AC3-216C-4424-94A2-8C6A374C7569}" sibTransId="{8FD0E2D5-02CC-4CFA-BE42-315F1A2C6D8A}"/>
    <dgm:cxn modelId="{3FE06ED1-97AB-42F8-87FD-3C592FC496D3}" type="presOf" srcId="{2BB7E892-F8FF-4AF6-8B53-365A2975F1C4}" destId="{6299818C-4847-497B-991E-DF1924D3480C}" srcOrd="0" destOrd="0" presId="urn:microsoft.com/office/officeart/2018/2/layout/IconVerticalSolidList"/>
    <dgm:cxn modelId="{D898DFD2-4D93-4620-ABF2-C18562DABF0D}" type="presOf" srcId="{B2E8755D-D3A2-4273-9CB6-AEEFCBF471B5}" destId="{3D78F9BE-9F96-4AD5-90D6-1A64A06DE21B}" srcOrd="0" destOrd="0" presId="urn:microsoft.com/office/officeart/2018/2/layout/IconVerticalSolidList"/>
    <dgm:cxn modelId="{CDDE71DC-ED28-4BB0-B6A6-FD236A6937DE}" srcId="{2ECF8B9C-04B2-4E6C-AB86-49BEAB5C4BA4}" destId="{FDC38AB6-6EA1-4D9C-AA88-D86EFD2BA657}" srcOrd="2" destOrd="0" parTransId="{86F4C1B0-AB47-402E-B14B-F89F94E8CDDE}" sibTransId="{4ACADF8F-F15F-4800-8998-42FB65D2F2F7}"/>
    <dgm:cxn modelId="{7443C0EB-33F9-4F6D-A8A2-CB4EE0AC70AA}" type="presOf" srcId="{7F5DDE4F-7E98-4436-A411-BB2785068ED2}" destId="{018CE11C-51CF-4F07-A225-76311340EE78}" srcOrd="0" destOrd="0" presId="urn:microsoft.com/office/officeart/2018/2/layout/IconVerticalSolidList"/>
    <dgm:cxn modelId="{87EBE3F0-7885-4E38-8161-9BC5B46F7090}" type="presParOf" srcId="{F7EFCFF9-0DC3-4CDE-8BEA-7CF6D80A4C97}" destId="{366FF78B-29BF-448F-90E3-DE593A53C67A}" srcOrd="0" destOrd="0" presId="urn:microsoft.com/office/officeart/2018/2/layout/IconVerticalSolidList"/>
    <dgm:cxn modelId="{771595B0-F63A-43D3-B53A-74291C578018}" type="presParOf" srcId="{366FF78B-29BF-448F-90E3-DE593A53C67A}" destId="{8F910F54-9672-4092-9F3E-125842E01828}" srcOrd="0" destOrd="0" presId="urn:microsoft.com/office/officeart/2018/2/layout/IconVerticalSolidList"/>
    <dgm:cxn modelId="{084DAA1B-D51C-4A3A-B04E-EA64C57D82EA}" type="presParOf" srcId="{366FF78B-29BF-448F-90E3-DE593A53C67A}" destId="{9B765370-7DAC-478E-B1F6-58C06087D809}" srcOrd="1" destOrd="0" presId="urn:microsoft.com/office/officeart/2018/2/layout/IconVerticalSolidList"/>
    <dgm:cxn modelId="{DFCB241F-7869-40A0-9B87-CE7883A1DDCC}" type="presParOf" srcId="{366FF78B-29BF-448F-90E3-DE593A53C67A}" destId="{3225F5B8-42BD-41F3-A661-6C32D0E48871}" srcOrd="2" destOrd="0" presId="urn:microsoft.com/office/officeart/2018/2/layout/IconVerticalSolidList"/>
    <dgm:cxn modelId="{34C75629-4EEE-43E7-9338-F54E231CAF23}" type="presParOf" srcId="{366FF78B-29BF-448F-90E3-DE593A53C67A}" destId="{018CE11C-51CF-4F07-A225-76311340EE78}" srcOrd="3" destOrd="0" presId="urn:microsoft.com/office/officeart/2018/2/layout/IconVerticalSolidList"/>
    <dgm:cxn modelId="{3A66E84A-8BFC-4C81-94D9-896FCC600027}" type="presParOf" srcId="{F7EFCFF9-0DC3-4CDE-8BEA-7CF6D80A4C97}" destId="{4FD3D682-3CCB-40D7-99C8-D1A24AA565CF}" srcOrd="1" destOrd="0" presId="urn:microsoft.com/office/officeart/2018/2/layout/IconVerticalSolidList"/>
    <dgm:cxn modelId="{ACB98067-42A9-467A-8B6B-E1055888C83C}" type="presParOf" srcId="{F7EFCFF9-0DC3-4CDE-8BEA-7CF6D80A4C97}" destId="{38BD41CE-7E6A-4E9F-ACA7-53A9C19A52A3}" srcOrd="2" destOrd="0" presId="urn:microsoft.com/office/officeart/2018/2/layout/IconVerticalSolidList"/>
    <dgm:cxn modelId="{426DBAE0-9DE8-4553-93D4-4E67F301C5CF}" type="presParOf" srcId="{38BD41CE-7E6A-4E9F-ACA7-53A9C19A52A3}" destId="{0B232455-EFB7-44CA-8EEE-23CA059D5618}" srcOrd="0" destOrd="0" presId="urn:microsoft.com/office/officeart/2018/2/layout/IconVerticalSolidList"/>
    <dgm:cxn modelId="{00A18309-67D5-4682-82AF-A13E7DD161EA}" type="presParOf" srcId="{38BD41CE-7E6A-4E9F-ACA7-53A9C19A52A3}" destId="{8309E1FA-2381-4319-B0EB-7F02BE5C5BA7}" srcOrd="1" destOrd="0" presId="urn:microsoft.com/office/officeart/2018/2/layout/IconVerticalSolidList"/>
    <dgm:cxn modelId="{121FA346-2270-400C-9154-2FB297D3111B}" type="presParOf" srcId="{38BD41CE-7E6A-4E9F-ACA7-53A9C19A52A3}" destId="{8291FAD2-9D0D-409E-A02A-A58B03C1A35C}" srcOrd="2" destOrd="0" presId="urn:microsoft.com/office/officeart/2018/2/layout/IconVerticalSolidList"/>
    <dgm:cxn modelId="{6EC5E6D9-7238-4F0D-80E4-B101ED43A3C7}" type="presParOf" srcId="{38BD41CE-7E6A-4E9F-ACA7-53A9C19A52A3}" destId="{3D78F9BE-9F96-4AD5-90D6-1A64A06DE21B}" srcOrd="3" destOrd="0" presId="urn:microsoft.com/office/officeart/2018/2/layout/IconVerticalSolidList"/>
    <dgm:cxn modelId="{4C74AF61-BE66-4851-B586-F56CFFA5DE55}" type="presParOf" srcId="{F7EFCFF9-0DC3-4CDE-8BEA-7CF6D80A4C97}" destId="{FC527998-C03E-4DFC-AA31-C2B5E408CBEE}" srcOrd="3" destOrd="0" presId="urn:microsoft.com/office/officeart/2018/2/layout/IconVerticalSolidList"/>
    <dgm:cxn modelId="{F1F36E02-576E-4A68-AD50-4689A1EDFA90}" type="presParOf" srcId="{F7EFCFF9-0DC3-4CDE-8BEA-7CF6D80A4C97}" destId="{A52AA5BC-C927-4B51-AAE6-C805A085AB7F}" srcOrd="4" destOrd="0" presId="urn:microsoft.com/office/officeart/2018/2/layout/IconVerticalSolidList"/>
    <dgm:cxn modelId="{F43158A5-5911-4185-AB8E-C0E36B91E3A8}" type="presParOf" srcId="{A52AA5BC-C927-4B51-AAE6-C805A085AB7F}" destId="{FD2A7DA2-5A99-44A1-B7D6-CA675818C30A}" srcOrd="0" destOrd="0" presId="urn:microsoft.com/office/officeart/2018/2/layout/IconVerticalSolidList"/>
    <dgm:cxn modelId="{D458401D-24AA-4631-AF8D-8D33A0490CDB}" type="presParOf" srcId="{A52AA5BC-C927-4B51-AAE6-C805A085AB7F}" destId="{18ADA8C9-976B-48D4-BBEC-8299C712EA43}" srcOrd="1" destOrd="0" presId="urn:microsoft.com/office/officeart/2018/2/layout/IconVerticalSolidList"/>
    <dgm:cxn modelId="{2D4F1A08-9B6A-4DF8-B5CB-DAEA19A8A27C}" type="presParOf" srcId="{A52AA5BC-C927-4B51-AAE6-C805A085AB7F}" destId="{74DC6D84-527D-4E61-B987-CE6386EF0BA5}" srcOrd="2" destOrd="0" presId="urn:microsoft.com/office/officeart/2018/2/layout/IconVerticalSolidList"/>
    <dgm:cxn modelId="{DCC2E175-37E3-430C-A39E-533183A3A46D}" type="presParOf" srcId="{A52AA5BC-C927-4B51-AAE6-C805A085AB7F}" destId="{22D00973-4C8C-4354-B7CC-3CC1FD5B11D3}" srcOrd="3" destOrd="0" presId="urn:microsoft.com/office/officeart/2018/2/layout/IconVerticalSolidList"/>
    <dgm:cxn modelId="{763052B0-8B80-4932-AED7-DDA55841CD40}" type="presParOf" srcId="{F7EFCFF9-0DC3-4CDE-8BEA-7CF6D80A4C97}" destId="{D2471445-B7BB-46CD-8C9D-7DF2F4BC2E0E}" srcOrd="5" destOrd="0" presId="urn:microsoft.com/office/officeart/2018/2/layout/IconVerticalSolidList"/>
    <dgm:cxn modelId="{F8ADA8E3-3150-4C4A-BDA0-114147035B89}" type="presParOf" srcId="{F7EFCFF9-0DC3-4CDE-8BEA-7CF6D80A4C97}" destId="{C86CC32E-F5D1-4DCF-8B66-69B45E2354E8}" srcOrd="6" destOrd="0" presId="urn:microsoft.com/office/officeart/2018/2/layout/IconVerticalSolidList"/>
    <dgm:cxn modelId="{B31193CA-BFFC-40D7-86C1-8ED019CA5578}" type="presParOf" srcId="{C86CC32E-F5D1-4DCF-8B66-69B45E2354E8}" destId="{69BCD364-DDD4-41B4-90AA-AA70528C89FC}" srcOrd="0" destOrd="0" presId="urn:microsoft.com/office/officeart/2018/2/layout/IconVerticalSolidList"/>
    <dgm:cxn modelId="{52C2E5E5-BD0D-4BF2-943C-12E01FE0F77E}" type="presParOf" srcId="{C86CC32E-F5D1-4DCF-8B66-69B45E2354E8}" destId="{52F1BC7D-F492-42BE-9551-BD4BC8973FFB}" srcOrd="1" destOrd="0" presId="urn:microsoft.com/office/officeart/2018/2/layout/IconVerticalSolidList"/>
    <dgm:cxn modelId="{0C4B5E57-11F9-4DC3-8D63-A29EB89ECEC7}" type="presParOf" srcId="{C86CC32E-F5D1-4DCF-8B66-69B45E2354E8}" destId="{65126FB2-5475-43F5-A39F-8821EEA47429}" srcOrd="2" destOrd="0" presId="urn:microsoft.com/office/officeart/2018/2/layout/IconVerticalSolidList"/>
    <dgm:cxn modelId="{FF4FFDCE-7461-4C82-BAA2-55FF1B990D9D}" type="presParOf" srcId="{C86CC32E-F5D1-4DCF-8B66-69B45E2354E8}" destId="{6299818C-4847-497B-991E-DF1924D3480C}" srcOrd="3" destOrd="0" presId="urn:microsoft.com/office/officeart/2018/2/layout/IconVerticalSolidList"/>
    <dgm:cxn modelId="{A1B9E552-28F9-41FF-9A41-9BBE5CDA8D91}" type="presParOf" srcId="{F7EFCFF9-0DC3-4CDE-8BEA-7CF6D80A4C97}" destId="{2324ABF0-7E95-4E96-AF0D-86E0305AA841}" srcOrd="7" destOrd="0" presId="urn:microsoft.com/office/officeart/2018/2/layout/IconVerticalSolidList"/>
    <dgm:cxn modelId="{7149FA61-EBEC-4A4C-9D32-FEAF7E832240}" type="presParOf" srcId="{F7EFCFF9-0DC3-4CDE-8BEA-7CF6D80A4C97}" destId="{6D1BBF17-E4DE-4AAC-954F-8D65F6252AA8}" srcOrd="8" destOrd="0" presId="urn:microsoft.com/office/officeart/2018/2/layout/IconVerticalSolidList"/>
    <dgm:cxn modelId="{5238F390-ECE8-4330-9E7B-0011641DF75B}" type="presParOf" srcId="{6D1BBF17-E4DE-4AAC-954F-8D65F6252AA8}" destId="{CC7475A8-DCFE-46BB-A524-EC904687CA1C}" srcOrd="0" destOrd="0" presId="urn:microsoft.com/office/officeart/2018/2/layout/IconVerticalSolidList"/>
    <dgm:cxn modelId="{87CB048F-4BA0-4285-ABBD-0F185A564F20}" type="presParOf" srcId="{6D1BBF17-E4DE-4AAC-954F-8D65F6252AA8}" destId="{1169C16D-F941-4666-99B2-7369E338B622}" srcOrd="1" destOrd="0" presId="urn:microsoft.com/office/officeart/2018/2/layout/IconVerticalSolidList"/>
    <dgm:cxn modelId="{DD7E531A-A183-47FB-9C7E-E5375A785A2A}" type="presParOf" srcId="{6D1BBF17-E4DE-4AAC-954F-8D65F6252AA8}" destId="{DA4B5276-E654-4E06-B2BB-9BF7B9BA67F7}" srcOrd="2" destOrd="0" presId="urn:microsoft.com/office/officeart/2018/2/layout/IconVerticalSolidList"/>
    <dgm:cxn modelId="{C84A9356-4E27-4258-8560-128837DB90C0}" type="presParOf" srcId="{6D1BBF17-E4DE-4AAC-954F-8D65F6252AA8}" destId="{253C36A2-6C2F-4CF9-821D-EC3FB1E661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38410-B541-4524-925F-A8062690A173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3F6A-106A-413D-9A0A-3DA1B7FA61E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9998A-48C2-4075-8317-A644E175DBA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DISTURBI PSICOPATOLOGICI PREGRESSI O ATTIVI e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CARATTERISTICHE DI </a:t>
          </a:r>
          <a:r>
            <a:rPr lang="de-DE" sz="2100" kern="1200" dirty="0" err="1"/>
            <a:t>PERSONALITà</a:t>
          </a:r>
          <a:r>
            <a:rPr lang="de-DE" sz="2100" kern="1200" dirty="0"/>
            <a:t> CHE POTREBBERO ESSERE OSTATIVE AL PERCORSO</a:t>
          </a:r>
          <a:endParaRPr lang="en-US" sz="2100" kern="1200" dirty="0"/>
        </a:p>
      </dsp:txBody>
      <dsp:txXfrm>
        <a:off x="1057183" y="1805"/>
        <a:ext cx="9458416" cy="915310"/>
      </dsp:txXfrm>
    </dsp:sp>
    <dsp:sp modelId="{2F31B470-A4F6-4091-ACF6-E7FD69DAAF8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B6C72-6545-4E3F-9197-59D424A19FA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75748-6EB9-4D0B-8B94-A8B3F0EA3D74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STORIA DEL PESO CORPOREO, DELLE DIETE, DEL COMPORTAMENTO ALIMENTARE </a:t>
          </a:r>
        </a:p>
      </dsp:txBody>
      <dsp:txXfrm>
        <a:off x="1057183" y="1145944"/>
        <a:ext cx="9458416" cy="915310"/>
      </dsp:txXfrm>
    </dsp:sp>
    <dsp:sp modelId="{70F222B3-C5DC-423B-BCBF-F2FE22C188D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1EFF-2D8A-49E5-9510-4524806AFA8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C1960-96AA-47ED-BC78-762867EE0286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IMMAGINE CORPOREA</a:t>
          </a:r>
          <a:endParaRPr lang="en-US" sz="2100" kern="1200"/>
        </a:p>
      </dsp:txBody>
      <dsp:txXfrm>
        <a:off x="1057183" y="2290082"/>
        <a:ext cx="9458416" cy="915310"/>
      </dsp:txXfrm>
    </dsp:sp>
    <dsp:sp modelId="{B144D099-AADD-4A70-9F6A-7D8B21CCFF8A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B985-CF5A-4598-A632-E0CF36BDC76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4010A-9AEB-420C-878E-3BAF341DD0AD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ASPETTATIVE </a:t>
          </a:r>
          <a:endParaRPr lang="en-US" sz="21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760A-30F4-4AEA-928F-85E20323AB0D}">
      <dsp:nvSpPr>
        <dsp:cNvPr id="0" name=""/>
        <dsp:cNvSpPr/>
      </dsp:nvSpPr>
      <dsp:spPr>
        <a:xfrm>
          <a:off x="0" y="0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59F11-529B-4968-A852-9BD3B7BFD63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624F-2A90-4C0E-BB4E-EA1DE1FD4CE0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057183" y="1805"/>
        <a:ext cx="9458416" cy="915310"/>
      </dsp:txXfrm>
    </dsp:sp>
    <dsp:sp modelId="{FD514B96-026D-4F58-A1F9-93BDB527A683}">
      <dsp:nvSpPr>
        <dsp:cNvPr id="0" name=""/>
        <dsp:cNvSpPr/>
      </dsp:nvSpPr>
      <dsp:spPr>
        <a:xfrm>
          <a:off x="0" y="115213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5FD64-C883-427F-857D-93D387E9AF6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A1E1E-F212-43D2-A802-293C10EAC90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PSICOEDUCAZIONE e PREPARAZIONE AL CAMBIO DELLO STILE DI VITA</a:t>
          </a:r>
        </a:p>
      </dsp:txBody>
      <dsp:txXfrm>
        <a:off x="1057183" y="1145944"/>
        <a:ext cx="9458416" cy="915310"/>
      </dsp:txXfrm>
    </dsp:sp>
    <dsp:sp modelId="{F21186F2-9794-417C-AAFE-56911F2D099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8269-E8C1-4E26-A58A-8CE167E05F2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5CDD9-CB42-4D28-8020-9FC3F31FAA3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STORIA DEL PAZIENTE (ambiente </a:t>
          </a:r>
          <a:r>
            <a:rPr lang="de-DE" sz="2200" kern="1200" dirty="0" err="1"/>
            <a:t>socio</a:t>
          </a:r>
          <a:r>
            <a:rPr lang="de-DE" sz="2200" kern="1200" dirty="0"/>
            <a:t> - </a:t>
          </a:r>
          <a:r>
            <a:rPr lang="de-DE" sz="2200" kern="1200" dirty="0" err="1"/>
            <a:t>economico</a:t>
          </a:r>
          <a:r>
            <a:rPr lang="de-DE" sz="2200" kern="1200" dirty="0"/>
            <a:t> - </a:t>
          </a:r>
          <a:r>
            <a:rPr lang="de-DE" sz="2200" kern="1200" dirty="0" err="1"/>
            <a:t>culturale</a:t>
          </a:r>
          <a:r>
            <a:rPr lang="de-DE" sz="2200" kern="1200" dirty="0"/>
            <a:t>)</a:t>
          </a:r>
          <a:endParaRPr lang="en-US" sz="2200" kern="1200" dirty="0"/>
        </a:p>
      </dsp:txBody>
      <dsp:txXfrm>
        <a:off x="1057183" y="2290082"/>
        <a:ext cx="9458416" cy="915310"/>
      </dsp:txXfrm>
    </dsp:sp>
    <dsp:sp modelId="{ECEB6E66-93F7-44CC-9C34-8FAE1A24F9D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C0173-D000-4F80-8EAB-12E93DFA26B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2DF27-EEA6-4E82-B27F-A40EB56773B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PUNTI DI FORZA E RISORSE (</a:t>
          </a:r>
          <a:r>
            <a:rPr lang="de-DE" sz="2200" kern="1200" dirty="0" err="1"/>
            <a:t>emozionali</a:t>
          </a:r>
          <a:r>
            <a:rPr lang="de-DE" sz="2200" kern="1200" dirty="0"/>
            <a:t>, </a:t>
          </a:r>
          <a:r>
            <a:rPr lang="de-DE" sz="2200" kern="1200" dirty="0" err="1"/>
            <a:t>personali</a:t>
          </a:r>
          <a:r>
            <a:rPr lang="de-DE" sz="2200" kern="1200" dirty="0"/>
            <a:t>, </a:t>
          </a:r>
          <a:r>
            <a:rPr lang="de-DE" sz="2200" kern="1200" dirty="0" err="1"/>
            <a:t>cognitive</a:t>
          </a:r>
          <a:r>
            <a:rPr lang="de-DE" sz="2200" kern="1200" dirty="0"/>
            <a:t>, </a:t>
          </a:r>
          <a:r>
            <a:rPr lang="de-DE" sz="2200" kern="1200" dirty="0" err="1"/>
            <a:t>familiari</a:t>
          </a:r>
          <a:r>
            <a:rPr lang="de-DE" sz="2200" kern="1200" dirty="0"/>
            <a:t>)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AEEC-F7E2-4359-A94F-9024BBC5CE8D}">
      <dsp:nvSpPr>
        <dsp:cNvPr id="0" name=""/>
        <dsp:cNvSpPr/>
      </dsp:nvSpPr>
      <dsp:spPr>
        <a:xfrm>
          <a:off x="0" y="0"/>
          <a:ext cx="6912768" cy="211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ASSOLUTE: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depressione</a:t>
          </a:r>
          <a:r>
            <a:rPr lang="de-DE" sz="2100" kern="1200" dirty="0"/>
            <a:t> </a:t>
          </a:r>
          <a:r>
            <a:rPr lang="de-DE" sz="2100" kern="1200" dirty="0" err="1"/>
            <a:t>maggiore</a:t>
          </a:r>
          <a:r>
            <a:rPr lang="de-DE" sz="2100" kern="1200" dirty="0"/>
            <a:t>, </a:t>
          </a:r>
          <a:r>
            <a:rPr lang="de-DE" sz="2100" kern="1200" dirty="0" err="1"/>
            <a:t>disturbo</a:t>
          </a:r>
          <a:r>
            <a:rPr lang="de-DE" sz="2100" kern="1200" dirty="0"/>
            <a:t> bipolare, </a:t>
          </a:r>
          <a:r>
            <a:rPr lang="de-DE" sz="2100" kern="1200" dirty="0" err="1"/>
            <a:t>schizofrenia</a:t>
          </a:r>
          <a:r>
            <a:rPr lang="de-DE" sz="2100" kern="1200" dirty="0"/>
            <a:t>, </a:t>
          </a:r>
          <a:r>
            <a:rPr lang="de-DE" sz="2100" kern="1200" dirty="0" err="1"/>
            <a:t>psicosi</a:t>
          </a:r>
          <a:r>
            <a:rPr lang="de-DE" sz="2100" kern="1200" dirty="0"/>
            <a:t> non </a:t>
          </a:r>
          <a:r>
            <a:rPr lang="de-DE" sz="2100" kern="1200" dirty="0" err="1"/>
            <a:t>compensate</a:t>
          </a:r>
          <a:r>
            <a:rPr lang="de-DE" sz="2100" kern="1200" dirty="0"/>
            <a:t>,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bulimia nervosa, dipendenza da alcol e/o sostanze attiva</a:t>
          </a:r>
          <a:r>
            <a:rPr lang="en-US" sz="2100" kern="1200" dirty="0"/>
            <a:t>…</a:t>
          </a:r>
        </a:p>
      </dsp:txBody>
      <dsp:txXfrm>
        <a:off x="103036" y="103036"/>
        <a:ext cx="6706696" cy="1904628"/>
      </dsp:txXfrm>
    </dsp:sp>
    <dsp:sp modelId="{B283492B-C048-4D0D-B007-1A57CAF252E5}">
      <dsp:nvSpPr>
        <dsp:cNvPr id="0" name=""/>
        <dsp:cNvSpPr/>
      </dsp:nvSpPr>
      <dsp:spPr>
        <a:xfrm>
          <a:off x="0" y="2235936"/>
          <a:ext cx="6912768" cy="2028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RELATIVE (NECESSITANO DI UN TRATTAMENTO):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ansia, depressione, disturbi dell’alimentazione,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Binge</a:t>
          </a:r>
          <a:r>
            <a:rPr lang="it-IT" sz="2100" kern="1200" dirty="0"/>
            <a:t> </a:t>
          </a:r>
          <a:r>
            <a:rPr lang="it-IT" sz="2100" kern="1200" dirty="0" err="1"/>
            <a:t>Eating</a:t>
          </a:r>
          <a:r>
            <a:rPr lang="it-IT" sz="2100" kern="1200" dirty="0"/>
            <a:t> Disorder, Night </a:t>
          </a:r>
          <a:r>
            <a:rPr lang="it-IT" sz="2100" kern="1200" dirty="0" err="1"/>
            <a:t>Eating</a:t>
          </a:r>
          <a:r>
            <a:rPr lang="it-IT" sz="2100" kern="1200" dirty="0"/>
            <a:t> </a:t>
          </a:r>
          <a:r>
            <a:rPr lang="it-IT" sz="2100" kern="1200" dirty="0" err="1"/>
            <a:t>Syndrome</a:t>
          </a:r>
          <a:r>
            <a:rPr lang="it-IT" sz="2100" kern="1200" dirty="0"/>
            <a:t>…</a:t>
          </a:r>
          <a:endParaRPr lang="en-US" sz="2100" kern="1200" dirty="0"/>
        </a:p>
      </dsp:txBody>
      <dsp:txXfrm>
        <a:off x="99020" y="2334956"/>
        <a:ext cx="6714728" cy="183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10F54-9672-4092-9F3E-125842E01828}">
      <dsp:nvSpPr>
        <dsp:cNvPr id="0" name=""/>
        <dsp:cNvSpPr/>
      </dsp:nvSpPr>
      <dsp:spPr>
        <a:xfrm>
          <a:off x="0" y="3206"/>
          <a:ext cx="9865096" cy="6830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65370-7DAC-478E-B1F6-58C06087D809}">
      <dsp:nvSpPr>
        <dsp:cNvPr id="0" name=""/>
        <dsp:cNvSpPr/>
      </dsp:nvSpPr>
      <dsp:spPr>
        <a:xfrm>
          <a:off x="206609" y="156883"/>
          <a:ext cx="375654" cy="375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E11C-51CF-4F07-A225-76311340EE78}">
      <dsp:nvSpPr>
        <dsp:cNvPr id="0" name=""/>
        <dsp:cNvSpPr/>
      </dsp:nvSpPr>
      <dsp:spPr>
        <a:xfrm>
          <a:off x="788873" y="3206"/>
          <a:ext cx="9076222" cy="68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85" tIns="72285" rIns="72285" bIns="722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FATTORI GENETICI </a:t>
          </a:r>
          <a:r>
            <a:rPr lang="it-IT" sz="1900" kern="1200" dirty="0"/>
            <a:t>(predisposizione familiare…)</a:t>
          </a:r>
          <a:endParaRPr lang="en-US" sz="1900" kern="1200" dirty="0"/>
        </a:p>
      </dsp:txBody>
      <dsp:txXfrm>
        <a:off x="788873" y="3206"/>
        <a:ext cx="9076222" cy="683007"/>
      </dsp:txXfrm>
    </dsp:sp>
    <dsp:sp modelId="{0B232455-EFB7-44CA-8EEE-23CA059D5618}">
      <dsp:nvSpPr>
        <dsp:cNvPr id="0" name=""/>
        <dsp:cNvSpPr/>
      </dsp:nvSpPr>
      <dsp:spPr>
        <a:xfrm>
          <a:off x="0" y="892270"/>
          <a:ext cx="9865096" cy="6830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9E1FA-2381-4319-B0EB-7F02BE5C5BA7}">
      <dsp:nvSpPr>
        <dsp:cNvPr id="0" name=""/>
        <dsp:cNvSpPr/>
      </dsp:nvSpPr>
      <dsp:spPr>
        <a:xfrm>
          <a:off x="206609" y="1010642"/>
          <a:ext cx="375654" cy="375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8F9BE-9F96-4AD5-90D6-1A64A06DE21B}">
      <dsp:nvSpPr>
        <dsp:cNvPr id="0" name=""/>
        <dsp:cNvSpPr/>
      </dsp:nvSpPr>
      <dsp:spPr>
        <a:xfrm>
          <a:off x="788873" y="856965"/>
          <a:ext cx="9076222" cy="68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85" tIns="72285" rIns="72285" bIns="722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FATTORI AMBIENTALI </a:t>
          </a:r>
          <a:r>
            <a:rPr lang="it-IT" sz="1900" kern="1200" dirty="0"/>
            <a:t>(vita sedentaria, alimentazione sbilanciata e ipercalorica..)</a:t>
          </a:r>
          <a:endParaRPr lang="en-US" sz="1900" kern="1200" dirty="0"/>
        </a:p>
      </dsp:txBody>
      <dsp:txXfrm>
        <a:off x="788873" y="856965"/>
        <a:ext cx="9076222" cy="683007"/>
      </dsp:txXfrm>
    </dsp:sp>
    <dsp:sp modelId="{FD2A7DA2-5A99-44A1-B7D6-CA675818C30A}">
      <dsp:nvSpPr>
        <dsp:cNvPr id="0" name=""/>
        <dsp:cNvSpPr/>
      </dsp:nvSpPr>
      <dsp:spPr>
        <a:xfrm>
          <a:off x="0" y="1710724"/>
          <a:ext cx="9865096" cy="6830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DA8C9-976B-48D4-BBEC-8299C712EA43}">
      <dsp:nvSpPr>
        <dsp:cNvPr id="0" name=""/>
        <dsp:cNvSpPr/>
      </dsp:nvSpPr>
      <dsp:spPr>
        <a:xfrm>
          <a:off x="206609" y="1864401"/>
          <a:ext cx="375654" cy="375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00973-4C8C-4354-B7CC-3CC1FD5B11D3}">
      <dsp:nvSpPr>
        <dsp:cNvPr id="0" name=""/>
        <dsp:cNvSpPr/>
      </dsp:nvSpPr>
      <dsp:spPr>
        <a:xfrm>
          <a:off x="788873" y="1710724"/>
          <a:ext cx="9076222" cy="68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85" tIns="72285" rIns="72285" bIns="722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FATTORI SOCIO - CULTURALI </a:t>
          </a:r>
          <a:r>
            <a:rPr lang="it-IT" sz="1900" kern="1200" dirty="0"/>
            <a:t>(condizioni socio-economiche svantaggiate, bassi livelli di istruzione…)</a:t>
          </a:r>
          <a:endParaRPr lang="en-US" sz="1900" kern="1200" dirty="0"/>
        </a:p>
      </dsp:txBody>
      <dsp:txXfrm>
        <a:off x="788873" y="1710724"/>
        <a:ext cx="9076222" cy="683007"/>
      </dsp:txXfrm>
    </dsp:sp>
    <dsp:sp modelId="{69BCD364-DDD4-41B4-90AA-AA70528C89FC}">
      <dsp:nvSpPr>
        <dsp:cNvPr id="0" name=""/>
        <dsp:cNvSpPr/>
      </dsp:nvSpPr>
      <dsp:spPr>
        <a:xfrm>
          <a:off x="0" y="2564483"/>
          <a:ext cx="9865096" cy="6830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1BC7D-F492-42BE-9551-BD4BC8973FFB}">
      <dsp:nvSpPr>
        <dsp:cNvPr id="0" name=""/>
        <dsp:cNvSpPr/>
      </dsp:nvSpPr>
      <dsp:spPr>
        <a:xfrm>
          <a:off x="206609" y="2718160"/>
          <a:ext cx="375654" cy="375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9818C-4847-497B-991E-DF1924D3480C}">
      <dsp:nvSpPr>
        <dsp:cNvPr id="0" name=""/>
        <dsp:cNvSpPr/>
      </dsp:nvSpPr>
      <dsp:spPr>
        <a:xfrm>
          <a:off x="788873" y="2564483"/>
          <a:ext cx="9076222" cy="68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85" tIns="72285" rIns="72285" bIns="722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FATTORI PSICOLOGICI </a:t>
          </a:r>
          <a:r>
            <a:rPr lang="it-IT" sz="1900" kern="1200" dirty="0"/>
            <a:t>(emozioni, disturbi dell’umore, stress…)</a:t>
          </a:r>
          <a:endParaRPr lang="en-US" sz="1900" kern="1200" dirty="0"/>
        </a:p>
      </dsp:txBody>
      <dsp:txXfrm>
        <a:off x="788873" y="2564483"/>
        <a:ext cx="9076222" cy="683007"/>
      </dsp:txXfrm>
    </dsp:sp>
    <dsp:sp modelId="{CC7475A8-DCFE-46BB-A524-EC904687CA1C}">
      <dsp:nvSpPr>
        <dsp:cNvPr id="0" name=""/>
        <dsp:cNvSpPr/>
      </dsp:nvSpPr>
      <dsp:spPr>
        <a:xfrm>
          <a:off x="0" y="3390635"/>
          <a:ext cx="9865096" cy="68300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C16D-F941-4666-99B2-7369E338B622}">
      <dsp:nvSpPr>
        <dsp:cNvPr id="0" name=""/>
        <dsp:cNvSpPr/>
      </dsp:nvSpPr>
      <dsp:spPr>
        <a:xfrm>
          <a:off x="267683" y="1178693"/>
          <a:ext cx="375654" cy="15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C36A2-6C2F-4CF9-821D-EC3FB1E6616D}">
      <dsp:nvSpPr>
        <dsp:cNvPr id="0" name=""/>
        <dsp:cNvSpPr/>
      </dsp:nvSpPr>
      <dsp:spPr>
        <a:xfrm>
          <a:off x="788873" y="3418243"/>
          <a:ext cx="9076222" cy="68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85" tIns="72285" rIns="72285" bIns="722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88873" y="3418243"/>
        <a:ext cx="9076222" cy="68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5BCC4EE-012A-4D43-B6D1-79ACA026E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E381A6-0890-4717-9426-5B28203060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604000-6B6C-442C-805F-2A9848348C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BD9E754-4CA5-490F-9E67-7F83249C02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EE9F3-A5EE-480C-8BC4-31FD02E9843D}" type="slidenum">
              <a:rPr lang="de-DE" altLang="de-DE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A6D120-D0D1-4F23-A9F0-F99A1F78E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08F8372-69CC-4393-ABA2-B4D84D9D5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86AEA5-028D-CFBD-C66F-83B8BAF70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8D73185-F917-4F9E-AF70-A1096707B9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113"/>
            <a:ext cx="4984750" cy="44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E05D8A6-724B-4744-A692-27EFE1E77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9453B1F2-4AAB-4C4B-A093-23DDA0F2B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0226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2E9CF-95C4-4B4A-B667-E86E13B64391}" type="slidenum">
              <a:rPr lang="de-DE" altLang="de-DE"/>
              <a:pPr/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43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6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71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7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954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8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20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11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34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12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54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13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346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A6FF11-6542-8053-861C-AC86E1A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B6B32-4D87-41A1-A6BC-B18D6E8F3D67}" type="slidenum">
              <a:rPr lang="de-DE" altLang="de-DE" sz="1200"/>
              <a:pPr/>
              <a:t>15</a:t>
            </a:fld>
            <a:endParaRPr lang="de-DE" altLang="de-DE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62A029-E946-48FB-12EC-5856AA4CF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374F1E9-BC30-AD58-A5D6-CB555C381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23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3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48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30/04/2025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7C25BD-EB44-8E27-BCDA-82C21FBD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/>
          <a:stretch/>
        </p:blipFill>
        <p:spPr>
          <a:xfrm>
            <a:off x="-5017" y="-3841"/>
            <a:ext cx="498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3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5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13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549559-C9B4-53E7-51BB-51855DEE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 b="35300"/>
          <a:stretch/>
        </p:blipFill>
        <p:spPr>
          <a:xfrm>
            <a:off x="0" y="4869160"/>
            <a:ext cx="12192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888" y="1530348"/>
            <a:ext cx="7104112" cy="2736304"/>
          </a:xfrm>
        </p:spPr>
        <p:txBody>
          <a:bodyPr>
            <a:noAutofit/>
          </a:bodyPr>
          <a:lstStyle/>
          <a:p>
            <a:pPr algn="ctr"/>
            <a:r>
              <a:rPr lang="de-DE" altLang="de-DE" sz="4400" dirty="0">
                <a:latin typeface="Verdana" panose="020B0604030504040204" pitchFamily="34" charset="0"/>
              </a:rPr>
              <a:t>IL RUOLO DELLO PSICOLOGO NEL TEAM MULTIDISCIPLINARE</a:t>
            </a:r>
            <a:endParaRPr lang="it-IT" sz="4400" dirty="0">
              <a:latin typeface="Verdana" panose="020B0604030504040204" pitchFamily="34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6040" y="5006636"/>
            <a:ext cx="4762088" cy="1590716"/>
          </a:xfrm>
        </p:spPr>
        <p:txBody>
          <a:bodyPr>
            <a:normAutofit/>
          </a:bodyPr>
          <a:lstStyle/>
          <a:p>
            <a:pPr algn="ctr"/>
            <a:r>
              <a:rPr lang="de-DE" sz="2000" dirty="0">
                <a:latin typeface="Verdana" panose="020B0604030504040204" pitchFamily="34" charset="0"/>
              </a:rPr>
              <a:t>Francesca Tedesco</a:t>
            </a:r>
          </a:p>
          <a:p>
            <a:pPr algn="ctr"/>
            <a:r>
              <a:rPr lang="de-DE" sz="2000" dirty="0" err="1">
                <a:latin typeface="Verdana" panose="020B0604030504040204" pitchFamily="34" charset="0"/>
              </a:rPr>
              <a:t>Psicoterapeuta</a:t>
            </a:r>
            <a:endParaRPr lang="de-DE" sz="2000" dirty="0">
              <a:latin typeface="Verdana" panose="020B0604030504040204" pitchFamily="34" charset="0"/>
            </a:endParaRPr>
          </a:p>
          <a:p>
            <a:pPr algn="ctr"/>
            <a:r>
              <a:rPr lang="de-DE" sz="2000" dirty="0" err="1">
                <a:latin typeface="Verdana" panose="020B0604030504040204" pitchFamily="34" charset="0"/>
              </a:rPr>
              <a:t>Servizio</a:t>
            </a:r>
            <a:r>
              <a:rPr lang="de-DE" sz="2000" dirty="0">
                <a:latin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</a:rPr>
              <a:t>psicologico</a:t>
            </a:r>
            <a:r>
              <a:rPr lang="de-DE" sz="2000" dirty="0">
                <a:latin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</a:rPr>
              <a:t>intraospedaliero</a:t>
            </a:r>
            <a:endParaRPr lang="de-DE" sz="2000" dirty="0">
              <a:latin typeface="Verdana" panose="020B0604030504040204" pitchFamily="34" charset="0"/>
            </a:endParaRPr>
          </a:p>
        </p:txBody>
      </p:sp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5F31A99-7DB5-4E51-56F8-3FE140623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16632"/>
            <a:ext cx="2827432" cy="14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7B529-616F-3558-6724-D9EA14ABD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408" y="554290"/>
            <a:ext cx="10416480" cy="4890933"/>
          </a:xfrm>
        </p:spPr>
        <p:txBody>
          <a:bodyPr>
            <a:normAutofit/>
          </a:bodyPr>
          <a:lstStyle/>
          <a:p>
            <a:r>
              <a:rPr lang="it-IT" sz="2400" b="1" dirty="0"/>
              <a:t>VITTIMA DELLO STIGMA BASATO SUL PESO</a:t>
            </a:r>
            <a:r>
              <a:rPr lang="it-IT" sz="2400" dirty="0"/>
              <a:t>:</a:t>
            </a:r>
          </a:p>
          <a:p>
            <a:r>
              <a:rPr lang="it-IT" sz="2400" dirty="0"/>
              <a:t>atteggiamenti (derisione, prese in giro…) e credenze negative nei confronti della persona (espressione di pregiudizi, discriminazioni…) </a:t>
            </a:r>
          </a:p>
          <a:p>
            <a:endParaRPr lang="it-IT" dirty="0"/>
          </a:p>
          <a:p>
            <a:r>
              <a:rPr lang="it-IT" sz="2000" b="1" dirty="0"/>
              <a:t>                   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01B7F-CE8A-8073-9177-BB55D65AF656}"/>
              </a:ext>
            </a:extLst>
          </p:cNvPr>
          <p:cNvSpPr txBox="1"/>
          <p:nvPr/>
        </p:nvSpPr>
        <p:spPr>
          <a:xfrm>
            <a:off x="1999918" y="2492896"/>
            <a:ext cx="51881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ANCHE NELL’AMBITO SANITARIO:</a:t>
            </a:r>
          </a:p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rischio di minor disponibilità, impegno, tempo dedicato a educare il paziente sulla propria salute </a:t>
            </a:r>
          </a:p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(può portare a non cercare un aiuto professionale …)</a:t>
            </a:r>
          </a:p>
        </p:txBody>
      </p:sp>
      <p:pic>
        <p:nvPicPr>
          <p:cNvPr id="2050" name="Picture 2" descr="Caution Triangle Symbol - ClipArt Best">
            <a:extLst>
              <a:ext uri="{FF2B5EF4-FFF2-40B4-BE49-F238E27FC236}">
                <a16:creationId xmlns:a16="http://schemas.microsoft.com/office/drawing/2014/main" id="{9E40B866-932E-729A-03A3-0FE737D5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1" y="3036866"/>
            <a:ext cx="1448534" cy="11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esità: gli effetti negativi dello stigma sociale - Psicologia">
            <a:extLst>
              <a:ext uri="{FF2B5EF4-FFF2-40B4-BE49-F238E27FC236}">
                <a16:creationId xmlns:a16="http://schemas.microsoft.com/office/drawing/2014/main" id="{F28526AF-9B87-1D52-CBAA-80A1448B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152" y="2115531"/>
            <a:ext cx="4688894" cy="25202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867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983E92-8934-7487-8DEF-E73813A2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631861"/>
            <a:ext cx="9758306" cy="121296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it-IT" sz="1500" kern="100" dirty="0">
                <a:effectLst/>
              </a:rPr>
            </a:br>
            <a:br>
              <a:rPr lang="de-DE" altLang="de-DE" sz="1500" dirty="0"/>
            </a:br>
            <a:br>
              <a:rPr lang="de-DE" altLang="de-DE" sz="1500" dirty="0"/>
            </a:br>
            <a:r>
              <a:rPr lang="de-DE" altLang="de-DE" sz="2700" b="1" dirty="0" err="1"/>
              <a:t>L‘OBESITà</a:t>
            </a:r>
            <a:r>
              <a:rPr lang="de-DE" altLang="de-DE" sz="2700" b="1" dirty="0"/>
              <a:t> E‘ UNA PATOLOGIA CRONICA, AD EZIOLOGIA MULTIFATTORIALE: </a:t>
            </a:r>
            <a:br>
              <a:rPr lang="de-DE" altLang="de-DE" sz="2700" b="1" dirty="0"/>
            </a:br>
            <a:br>
              <a:rPr lang="de-DE" altLang="de-DE" sz="2700" b="1" dirty="0"/>
            </a:br>
            <a:endParaRPr lang="de-DE" altLang="de-DE" sz="2700" b="1" dirty="0"/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03AF8596-8708-4C9B-6714-980003795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79920"/>
              </p:ext>
            </p:extLst>
          </p:nvPr>
        </p:nvGraphicFramePr>
        <p:xfrm>
          <a:off x="1127448" y="1484783"/>
          <a:ext cx="9865096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385659E-F757-61F9-B3D2-1D8BA2C31611}"/>
              </a:ext>
            </a:extLst>
          </p:cNvPr>
          <p:cNvSpPr txBox="1">
            <a:spLocks/>
          </p:cNvSpPr>
          <p:nvPr/>
        </p:nvSpPr>
        <p:spPr>
          <a:xfrm>
            <a:off x="2063552" y="4869160"/>
            <a:ext cx="6984776" cy="83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altLang="de-DE" sz="2400" b="1" dirty="0"/>
              <a:t>NON </a:t>
            </a:r>
            <a:r>
              <a:rPr lang="de-DE" altLang="de-DE" sz="2400" b="1" dirty="0" err="1"/>
              <a:t>Può</a:t>
            </a:r>
            <a:r>
              <a:rPr lang="de-DE" altLang="de-DE" sz="2400" b="1" dirty="0"/>
              <a:t> ESSERE CONSIDERATA UNA SCELTA</a:t>
            </a:r>
            <a:r>
              <a:rPr lang="en-US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072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B953D09-07B6-DAC5-78FC-632C52622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6672"/>
            <a:ext cx="648193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400" kern="0" spc="10" dirty="0">
                <a:effectLst/>
              </a:rPr>
              <a:t>…</a:t>
            </a:r>
            <a:r>
              <a:rPr lang="it-IT" sz="2400" b="1" kern="0" spc="10" dirty="0" err="1">
                <a:effectLst/>
              </a:rPr>
              <a:t>PIù</a:t>
            </a:r>
            <a:r>
              <a:rPr lang="it-IT" sz="2400" b="1" kern="0" spc="10" dirty="0">
                <a:effectLst/>
              </a:rPr>
              <a:t> VARIABILI</a:t>
            </a:r>
            <a:r>
              <a:rPr lang="it-IT" sz="2400" kern="0" spc="10" dirty="0">
                <a:effectLst/>
              </a:rPr>
              <a:t>… </a:t>
            </a:r>
            <a:r>
              <a:rPr lang="it-IT" sz="2400" kern="0" spc="10" dirty="0" err="1">
                <a:effectLst/>
              </a:rPr>
              <a:t>PIù</a:t>
            </a:r>
            <a:r>
              <a:rPr lang="it-IT" sz="2400" kern="0" spc="10" dirty="0">
                <a:effectLst/>
              </a:rPr>
              <a:t> IMPEGNO NEL COMPRENDERE LA PERSONA NELLA SUA </a:t>
            </a:r>
            <a:r>
              <a:rPr lang="it-IT" sz="2400" kern="0" spc="10" dirty="0" err="1">
                <a:effectLst/>
              </a:rPr>
              <a:t>TOTALITà</a:t>
            </a:r>
            <a:r>
              <a:rPr lang="it-IT" sz="2400" kern="0" spc="10" dirty="0">
                <a:effectLst/>
              </a:rPr>
              <a:t>!</a:t>
            </a:r>
          </a:p>
          <a:p>
            <a:pPr marL="0" indent="0">
              <a:spcAft>
                <a:spcPts val="800"/>
              </a:spcAft>
              <a:buNone/>
            </a:pPr>
            <a:endParaRPr lang="de-DE" altLang="de-DE" sz="2400" dirty="0"/>
          </a:p>
          <a:p>
            <a:pPr marL="0" indent="0">
              <a:spcAft>
                <a:spcPts val="800"/>
              </a:spcAft>
              <a:buNone/>
            </a:pPr>
            <a:endParaRPr lang="de-DE" altLang="de-DE" sz="24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de-DE" altLang="de-DE" dirty="0"/>
              <a:t>UN </a:t>
            </a:r>
            <a:r>
              <a:rPr lang="de-DE" altLang="de-DE" b="1" dirty="0"/>
              <a:t>APPROCCIO MULTIDISCIPLINARE </a:t>
            </a:r>
            <a:r>
              <a:rPr lang="de-DE" altLang="de-DE" dirty="0"/>
              <a:t>è FONDAMENTALE PER FORNIRE UNA RISPOSTA COMPLETA AI BISOGNI DELLA SFERA 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de-DE" altLang="de-DE" dirty="0"/>
              <a:t>BIO-PSICO-SOCIALE</a:t>
            </a:r>
            <a:endParaRPr lang="it-IT" dirty="0"/>
          </a:p>
        </p:txBody>
      </p:sp>
      <p:pic>
        <p:nvPicPr>
          <p:cNvPr id="2" name="Immagine 1" descr="L’OBESITÀ È FRA”LE PIÙ GRANDI SFIDE DEL SECOLO”, IN CRESCITA NEL TERZO ...">
            <a:extLst>
              <a:ext uri="{FF2B5EF4-FFF2-40B4-BE49-F238E27FC236}">
                <a16:creationId xmlns:a16="http://schemas.microsoft.com/office/drawing/2014/main" id="{BEE637EF-22B5-7F46-B925-DA08CB89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208" y="836712"/>
            <a:ext cx="307857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1A56C0FC-63DB-10B4-C4D8-68925550B468}"/>
              </a:ext>
            </a:extLst>
          </p:cNvPr>
          <p:cNvSpPr/>
          <p:nvPr/>
        </p:nvSpPr>
        <p:spPr>
          <a:xfrm>
            <a:off x="3791744" y="1700808"/>
            <a:ext cx="864096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8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29DC8E5-B8D0-A32B-98EF-BAF3B902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4" y="188923"/>
            <a:ext cx="10515600" cy="1047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MODELLO BIO-PSICO-SOCIALE</a:t>
            </a:r>
          </a:p>
        </p:txBody>
      </p:sp>
      <p:pic>
        <p:nvPicPr>
          <p:cNvPr id="4" name="Immagine 3" descr="IL DOLORE “CRONICO” – La Fisioterapia a Torino – Equilibrium">
            <a:extLst>
              <a:ext uri="{FF2B5EF4-FFF2-40B4-BE49-F238E27FC236}">
                <a16:creationId xmlns:a16="http://schemas.microsoft.com/office/drawing/2014/main" id="{07508030-997A-50C9-0D43-CC080D512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944724"/>
            <a:ext cx="7272808" cy="48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90DC07B9-5FD4-8DEB-F446-3F9345323CCB}"/>
              </a:ext>
            </a:extLst>
          </p:cNvPr>
          <p:cNvSpPr txBox="1">
            <a:spLocks/>
          </p:cNvSpPr>
          <p:nvPr/>
        </p:nvSpPr>
        <p:spPr>
          <a:xfrm>
            <a:off x="10776520" y="4797152"/>
            <a:ext cx="129614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OMS - 1977</a:t>
            </a:r>
          </a:p>
        </p:txBody>
      </p:sp>
    </p:spTree>
    <p:extLst>
      <p:ext uri="{BB962C8B-B14F-4D97-AF65-F5344CB8AC3E}">
        <p14:creationId xmlns:p14="http://schemas.microsoft.com/office/powerpoint/2010/main" val="330835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E644D-96F1-D4AE-36C6-174F846EE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4" y="1412776"/>
            <a:ext cx="6336704" cy="3465141"/>
          </a:xfrm>
        </p:spPr>
        <p:txBody>
          <a:bodyPr anchor="ctr"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de-DE" altLang="de-DE" sz="2800" dirty="0"/>
              <a:t>- QUANDO ARRIVA ALLA CHIRURGIA BARIATRICA SPESSO IL NOSTRO PAZIENTE HA </a:t>
            </a:r>
            <a:r>
              <a:rPr lang="de-DE" altLang="de-DE" sz="2800" dirty="0" err="1"/>
              <a:t>Già</a:t>
            </a:r>
            <a:r>
              <a:rPr lang="de-DE" altLang="de-DE" sz="2800" dirty="0"/>
              <a:t> PROVATO SVARIATI PERCORSI FALLIMENTARI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- DA SOLO L‘INTERVENTO CHIRURGICO NON è IN GRADO DI MODIFICARE LO STILE DI VITA: </a:t>
            </a:r>
            <a:br>
              <a:rPr lang="de-DE" altLang="de-DE" sz="2800" dirty="0"/>
            </a:br>
            <a:r>
              <a:rPr lang="de-DE" altLang="de-DE" sz="2800" dirty="0"/>
              <a:t>MAGGIOR CONSAPEVOLEZZA DEI VARI CAMBIAMENTI!</a:t>
            </a:r>
          </a:p>
          <a:p>
            <a:pPr marL="0" indent="0" algn="ctr" eaLnBrk="1" hangingPunct="1">
              <a:buNone/>
            </a:pPr>
            <a:br>
              <a:rPr lang="de-DE" altLang="de-DE" sz="2800" dirty="0"/>
            </a:b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b="1" dirty="0"/>
              <a:t>NECESSARIA LA PRESA IN CARICO GLOBALE</a:t>
            </a:r>
          </a:p>
          <a:p>
            <a:pPr marL="0" indent="0" eaLnBrk="1" hangingPunct="1">
              <a:buNone/>
            </a:pPr>
            <a:endParaRPr lang="de-DE" altLang="de-DE" sz="1100" dirty="0"/>
          </a:p>
        </p:txBody>
      </p:sp>
      <p:pic>
        <p:nvPicPr>
          <p:cNvPr id="5" name="Picture 12" descr="Famiglia che tiene le mani unite — Foto stock di © billiondigital #118569408">
            <a:extLst>
              <a:ext uri="{FF2B5EF4-FFF2-40B4-BE49-F238E27FC236}">
                <a16:creationId xmlns:a16="http://schemas.microsoft.com/office/drawing/2014/main" id="{FB5C1E8D-65D1-7360-2411-04A7636A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15286" b="1"/>
          <a:stretch/>
        </p:blipFill>
        <p:spPr bwMode="auto">
          <a:xfrm>
            <a:off x="8400256" y="1268760"/>
            <a:ext cx="3354584" cy="28170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54F219F6-8EBC-2092-8F4F-85189CA2B25E}"/>
              </a:ext>
            </a:extLst>
          </p:cNvPr>
          <p:cNvSpPr/>
          <p:nvPr/>
        </p:nvSpPr>
        <p:spPr>
          <a:xfrm>
            <a:off x="4583832" y="3998348"/>
            <a:ext cx="648072" cy="8795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69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C77AF0A-E4C5-B9AA-C9D3-2C8192BA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43452"/>
            <a:ext cx="108036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PER CONCLUDERE:</a:t>
            </a:r>
            <a:br>
              <a:rPr lang="it-IT" b="1" dirty="0"/>
            </a:br>
            <a:r>
              <a:rPr lang="it-IT" b="1" dirty="0"/>
              <a:t>PSICOLOGO NEL TEAM DI CHIRURGIA BARIATRICA PER</a:t>
            </a:r>
          </a:p>
        </p:txBody>
      </p:sp>
      <p:pic>
        <p:nvPicPr>
          <p:cNvPr id="8" name="Picture 2" descr="team und gruppendynamik - agile-living">
            <a:extLst>
              <a:ext uri="{FF2B5EF4-FFF2-40B4-BE49-F238E27FC236}">
                <a16:creationId xmlns:a16="http://schemas.microsoft.com/office/drawing/2014/main" id="{93B3E876-0231-B48F-7E04-A410C96E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480" y="2060848"/>
            <a:ext cx="4049814" cy="34948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olo 5">
            <a:extLst>
              <a:ext uri="{FF2B5EF4-FFF2-40B4-BE49-F238E27FC236}">
                <a16:creationId xmlns:a16="http://schemas.microsoft.com/office/drawing/2014/main" id="{622D164C-7ED5-9903-B477-1B4B570F1702}"/>
              </a:ext>
            </a:extLst>
          </p:cNvPr>
          <p:cNvSpPr txBox="1">
            <a:spLocks/>
          </p:cNvSpPr>
          <p:nvPr/>
        </p:nvSpPr>
        <p:spPr>
          <a:xfrm>
            <a:off x="6025208" y="2492896"/>
            <a:ext cx="4966234" cy="274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 algn="ctr">
              <a:buNone/>
            </a:pPr>
            <a:r>
              <a:rPr lang="it-IT" dirty="0"/>
              <a:t>COMPLETARE E SOSTENERE NEL TEMPO IL PROCESSO DI VALUTAZIONE</a:t>
            </a:r>
          </a:p>
          <a:p>
            <a:pPr marL="0" indent="0" algn="ctr">
              <a:buNone/>
            </a:pPr>
            <a:r>
              <a:rPr lang="it-IT" dirty="0"/>
              <a:t>  </a:t>
            </a:r>
          </a:p>
          <a:p>
            <a:pPr marL="0" indent="0" algn="ctr">
              <a:buNone/>
            </a:pPr>
            <a:r>
              <a:rPr lang="it-IT" dirty="0"/>
              <a:t>(E IL SUCCESSO DEI RISULTATI OTTENUTI)…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8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869FD-26F8-5A73-295A-F11B9EB7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6840760" cy="2118563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b="1" dirty="0"/>
              <a:t>…SUPPORTARE IL PAZIENTE </a:t>
            </a:r>
            <a:br>
              <a:rPr lang="it-IT" sz="2800" b="1" dirty="0"/>
            </a:br>
            <a:r>
              <a:rPr lang="it-IT" sz="2800" b="1" dirty="0"/>
              <a:t>IN TUTTO IL PERCOSO DI CAMBIAMENTO </a:t>
            </a:r>
            <a:br>
              <a:rPr lang="it-IT" sz="2800" b="1" dirty="0"/>
            </a:br>
            <a:r>
              <a:rPr lang="it-IT" sz="2800" b="1" dirty="0"/>
              <a:t>VERSO LA </a:t>
            </a:r>
            <a:br>
              <a:rPr lang="it-IT" sz="2800" b="1" dirty="0"/>
            </a:br>
            <a:r>
              <a:rPr lang="it-IT" sz="2800" b="1" dirty="0"/>
              <a:t>FUTURA RINASCITA </a:t>
            </a:r>
          </a:p>
        </p:txBody>
      </p:sp>
      <p:pic>
        <p:nvPicPr>
          <p:cNvPr id="2052" name="Picture 4" descr="Il bruco diventa farfalla perchè ha &quot;fame d'aria&quot;">
            <a:extLst>
              <a:ext uri="{FF2B5EF4-FFF2-40B4-BE49-F238E27FC236}">
                <a16:creationId xmlns:a16="http://schemas.microsoft.com/office/drawing/2014/main" id="{E6CB8D1D-285D-130F-3B29-CE23247B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732" y="2276872"/>
            <a:ext cx="764070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5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cominciare dal grazie – Essere Felici Blog">
            <a:extLst>
              <a:ext uri="{FF2B5EF4-FFF2-40B4-BE49-F238E27FC236}">
                <a16:creationId xmlns:a16="http://schemas.microsoft.com/office/drawing/2014/main" id="{3572579F-7B8D-9D8E-6FC3-8D4F0980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01" y="1196752"/>
            <a:ext cx="5976664" cy="23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CF1E57FC-ACD8-8F12-1357-F46EA9A95A3F}"/>
              </a:ext>
            </a:extLst>
          </p:cNvPr>
          <p:cNvSpPr txBox="1">
            <a:spLocks/>
          </p:cNvSpPr>
          <p:nvPr/>
        </p:nvSpPr>
        <p:spPr>
          <a:xfrm>
            <a:off x="6096000" y="4725144"/>
            <a:ext cx="5472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francesca.tedesco@sabes.it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983E92-8934-7487-8DEF-E73813A2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de-DE" altLang="de-DE" sz="2100" b="1" dirty="0"/>
              <a:t>VALUTA </a:t>
            </a:r>
            <a:r>
              <a:rPr lang="de-DE" altLang="de-DE" sz="2100" b="1" dirty="0" err="1"/>
              <a:t>L‘IDONEITà</a:t>
            </a:r>
            <a:r>
              <a:rPr lang="de-DE" altLang="de-DE" sz="2100" b="1" dirty="0"/>
              <a:t> PSICOLOGICA DEI CANDIDATI AD INTERVENTO BARIATRICO: 1 FASE PRE-OPERATORIA </a:t>
            </a:r>
            <a:br>
              <a:rPr lang="de-DE" altLang="de-DE" sz="2100" dirty="0"/>
            </a:br>
            <a:endParaRPr lang="de-DE" altLang="de-DE" sz="2100" dirty="0"/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04D40DF4-C9C4-B491-F011-6F35E92FE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3615"/>
              </p:ext>
            </p:extLst>
          </p:nvPr>
        </p:nvGraphicFramePr>
        <p:xfrm>
          <a:off x="767408" y="13407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 descr="صحة">
            <a:extLst>
              <a:ext uri="{FF2B5EF4-FFF2-40B4-BE49-F238E27FC236}">
                <a16:creationId xmlns:a16="http://schemas.microsoft.com/office/drawing/2014/main" id="{10082E61-0901-C023-7E72-46923DB8B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10" y="3578951"/>
            <a:ext cx="2002694" cy="211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7ED83B7-268A-C390-E3C6-6C8A0D415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07245"/>
              </p:ext>
            </p:extLst>
          </p:nvPr>
        </p:nvGraphicFramePr>
        <p:xfrm>
          <a:off x="623392" y="8367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Risultato immagine per motivazione">
            <a:extLst>
              <a:ext uri="{FF2B5EF4-FFF2-40B4-BE49-F238E27FC236}">
                <a16:creationId xmlns:a16="http://schemas.microsoft.com/office/drawing/2014/main" id="{C05B2A1F-7A30-503D-1C39-80B733878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36712"/>
            <a:ext cx="324036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 descr="Risultato immagine per motivazione">
            <a:extLst>
              <a:ext uri="{FF2B5EF4-FFF2-40B4-BE49-F238E27FC236}">
                <a16:creationId xmlns:a16="http://schemas.microsoft.com/office/drawing/2014/main" id="{A9FF3CED-89F1-043C-0DB9-82DC1FC91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27088"/>
            <a:ext cx="324036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41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11C5657-F821-1EA5-BCAA-BC0961AC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409647"/>
            <a:ext cx="9865096" cy="9981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b="1" dirty="0"/>
              <a:t>EMOTIONAL EATING: </a:t>
            </a:r>
            <a:br>
              <a:rPr lang="en-US" sz="2700" b="1" dirty="0"/>
            </a:br>
            <a:r>
              <a:rPr lang="en-US" sz="2700" dirty="0"/>
              <a:t> </a:t>
            </a:r>
            <a:br>
              <a:rPr lang="en-US" sz="3600" b="1" dirty="0"/>
            </a:br>
            <a:endParaRPr lang="en-US" dirty="0"/>
          </a:p>
        </p:txBody>
      </p:sp>
      <p:pic>
        <p:nvPicPr>
          <p:cNvPr id="2" name="VIDEO-2025-04-18-10-19-30">
            <a:hlinkClick r:id="" action="ppaction://media"/>
            <a:extLst>
              <a:ext uri="{FF2B5EF4-FFF2-40B4-BE49-F238E27FC236}">
                <a16:creationId xmlns:a16="http://schemas.microsoft.com/office/drawing/2014/main" id="{59A529CB-131C-9255-1081-8A88C7BDD2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9576" y="836712"/>
            <a:ext cx="7099075" cy="57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ame emotiva? Come imparare a smettere di mangiare troppo - Psicoadvisor">
            <a:extLst>
              <a:ext uri="{FF2B5EF4-FFF2-40B4-BE49-F238E27FC236}">
                <a16:creationId xmlns:a16="http://schemas.microsoft.com/office/drawing/2014/main" id="{BBB87DC9-9C5A-A738-1EE4-E01448FB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195" r="625" b="-195"/>
          <a:stretch/>
        </p:blipFill>
        <p:spPr bwMode="auto">
          <a:xfrm>
            <a:off x="1631504" y="0"/>
            <a:ext cx="8568952" cy="5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nsia normale e ansia patologica: quali differenze?">
            <a:extLst>
              <a:ext uri="{FF2B5EF4-FFF2-40B4-BE49-F238E27FC236}">
                <a16:creationId xmlns:a16="http://schemas.microsoft.com/office/drawing/2014/main" id="{0FE0667A-07CF-9891-515E-9A8BE297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04" y="4027518"/>
            <a:ext cx="1584176" cy="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gura Stilizzata Triste - Figura stilizzata triste con sfondo colorato -  CleanPNG / KissPNG">
            <a:extLst>
              <a:ext uri="{FF2B5EF4-FFF2-40B4-BE49-F238E27FC236}">
                <a16:creationId xmlns:a16="http://schemas.microsoft.com/office/drawing/2014/main" id="{4084A1F0-F777-3B18-6078-3AC31768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" y="87806"/>
            <a:ext cx="1213488" cy="15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Uomo Scontroso Arrabbiato Illustrazioni, Vettoriali E Clipart Stock –  (58,992 Illustrazioni Stock)">
            <a:extLst>
              <a:ext uri="{FF2B5EF4-FFF2-40B4-BE49-F238E27FC236}">
                <a16:creationId xmlns:a16="http://schemas.microsoft.com/office/drawing/2014/main" id="{0ADD4236-1A4C-55A6-AE4F-2D15473A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1" y="87806"/>
            <a:ext cx="1445809" cy="18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ensieri cannibali: Inside Out 2: Ennui (Noia)">
            <a:extLst>
              <a:ext uri="{FF2B5EF4-FFF2-40B4-BE49-F238E27FC236}">
                <a16:creationId xmlns:a16="http://schemas.microsoft.com/office/drawing/2014/main" id="{F85C8E93-447B-E6F5-A718-09DDA573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" y="4027518"/>
            <a:ext cx="1762128" cy="9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F5431C16-B7B9-077D-4824-7B7561F7DCFA}"/>
              </a:ext>
            </a:extLst>
          </p:cNvPr>
          <p:cNvSpPr/>
          <p:nvPr/>
        </p:nvSpPr>
        <p:spPr>
          <a:xfrm>
            <a:off x="5015880" y="2719462"/>
            <a:ext cx="2016224" cy="164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0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983E92-8934-7487-8DEF-E73813A2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416" y="476672"/>
            <a:ext cx="10297144" cy="648072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de-DE" altLang="de-DE" sz="4000" b="1" dirty="0"/>
              <a:t>VALUTAZIONE PRE-OPERATORIA </a:t>
            </a:r>
          </a:p>
        </p:txBody>
      </p:sp>
      <p:sp>
        <p:nvSpPr>
          <p:cNvPr id="10249" name="Text Placeholder 3">
            <a:extLst>
              <a:ext uri="{FF2B5EF4-FFF2-40B4-BE49-F238E27FC236}">
                <a16:creationId xmlns:a16="http://schemas.microsoft.com/office/drawing/2014/main" id="{BD1EC4A1-DF23-B8BE-895B-2BBFB1C81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368" y="2564904"/>
            <a:ext cx="4032448" cy="1368152"/>
          </a:xfrm>
        </p:spPr>
        <p:txBody>
          <a:bodyPr>
            <a:normAutofit/>
          </a:bodyPr>
          <a:lstStyle/>
          <a:p>
            <a:r>
              <a:rPr lang="de-DE" b="1" dirty="0"/>
              <a:t>CONTROINDICAZIONI PSICOLOGICHE/PSICHIATRICHE ALL‘INTERVENTO DI CHIRURGIA BARIATRICA</a:t>
            </a:r>
            <a:endParaRPr lang="en-US" dirty="0"/>
          </a:p>
          <a:p>
            <a:r>
              <a:rPr lang="it-IT" sz="12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"Linee guida di chirurgia dell’obesità (SICOB) "</a:t>
            </a:r>
            <a:endParaRPr lang="en-US" sz="12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05D1B9A5-A7FD-0DA4-BC6D-7732C7F8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212641"/>
              </p:ext>
            </p:extLst>
          </p:nvPr>
        </p:nvGraphicFramePr>
        <p:xfrm>
          <a:off x="4727848" y="1268760"/>
          <a:ext cx="6912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30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983E92-8934-7487-8DEF-E73813A2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de-DE" altLang="de-DE" b="1" dirty="0"/>
              <a:t>STRUMENTI UTILIZZATI DALLO PSICOLOGO PER LA VALUTAZIONE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65CEDDB-A0C8-E7DF-EF62-8FD1C91BA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76" y="2132856"/>
            <a:ext cx="11841490" cy="421955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1600" b="1" dirty="0"/>
              <a:t>COLLOQUI CLINICI</a:t>
            </a:r>
            <a:r>
              <a:rPr lang="de-DE" altLang="de-DE" sz="1600" dirty="0"/>
              <a:t>:</a:t>
            </a:r>
          </a:p>
          <a:p>
            <a:pPr marL="0" indent="0" eaLnBrk="1" hangingPunct="1">
              <a:buNone/>
            </a:pPr>
            <a:r>
              <a:rPr lang="de-DE" altLang="de-DE" sz="1600" dirty="0" err="1"/>
              <a:t>ascolto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empatia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sostegno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dell‘autoefficacia</a:t>
            </a:r>
            <a:r>
              <a:rPr lang="de-DE" altLang="de-DE" sz="1600" dirty="0"/>
              <a:t>:  </a:t>
            </a:r>
          </a:p>
          <a:p>
            <a:pPr marL="0" indent="0" eaLnBrk="1" hangingPunct="1">
              <a:buNone/>
            </a:pPr>
            <a:r>
              <a:rPr lang="de-DE" altLang="de-DE" sz="1600" dirty="0" err="1"/>
              <a:t>accogliere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paziente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narratore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protagonista</a:t>
            </a:r>
            <a:endParaRPr lang="de-DE" altLang="de-DE" sz="1600" dirty="0"/>
          </a:p>
          <a:p>
            <a:pPr marL="0" indent="0" eaLnBrk="1" hangingPunct="1">
              <a:buNone/>
            </a:pPr>
            <a:endParaRPr lang="de-DE" altLang="de-DE" sz="1600" dirty="0"/>
          </a:p>
          <a:p>
            <a:pPr marL="0" indent="0" eaLnBrk="1" hangingPunct="1">
              <a:buNone/>
            </a:pPr>
            <a:endParaRPr lang="de-DE" altLang="de-DE" sz="1600" dirty="0"/>
          </a:p>
          <a:p>
            <a:pPr marL="0" indent="0" eaLnBrk="1" hangingPunct="1">
              <a:buNone/>
            </a:pPr>
            <a:r>
              <a:rPr lang="de-DE" altLang="de-DE" sz="1600" b="1" dirty="0"/>
              <a:t>TEST PSICOMETRICI</a:t>
            </a:r>
            <a:r>
              <a:rPr lang="de-DE" altLang="de-DE" sz="1600" dirty="0"/>
              <a:t>:</a:t>
            </a:r>
          </a:p>
          <a:p>
            <a:pPr marL="0" indent="0" eaLnBrk="1" hangingPunct="1">
              <a:buNone/>
            </a:pPr>
            <a:r>
              <a:rPr lang="de-DE" altLang="de-DE" sz="1600" dirty="0" err="1"/>
              <a:t>psicopatologia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generale</a:t>
            </a:r>
            <a:r>
              <a:rPr lang="de-DE" altLang="de-DE" sz="1600" dirty="0"/>
              <a:t> (SCL-90), </a:t>
            </a:r>
          </a:p>
          <a:p>
            <a:pPr marL="0" indent="0" eaLnBrk="1" hangingPunct="1">
              <a:buNone/>
            </a:pPr>
            <a:r>
              <a:rPr lang="de-DE" altLang="de-DE" sz="1600" dirty="0" err="1"/>
              <a:t>tono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dell‘umore</a:t>
            </a:r>
            <a:r>
              <a:rPr lang="de-DE" altLang="de-DE" sz="1600" dirty="0"/>
              <a:t> (DEP, ANSIA), </a:t>
            </a:r>
            <a:r>
              <a:rPr lang="de-DE" altLang="de-DE" sz="1600" dirty="0" err="1"/>
              <a:t>qualità</a:t>
            </a:r>
            <a:r>
              <a:rPr lang="de-DE" altLang="de-DE" sz="1600" dirty="0"/>
              <a:t> di </a:t>
            </a:r>
            <a:r>
              <a:rPr lang="de-DE" altLang="de-DE" sz="1600" dirty="0" err="1"/>
              <a:t>vita</a:t>
            </a:r>
            <a:r>
              <a:rPr lang="de-DE" altLang="de-DE" sz="1600" dirty="0"/>
              <a:t> (SF-36), </a:t>
            </a:r>
          </a:p>
          <a:p>
            <a:pPr marL="0" indent="0" eaLnBrk="1" hangingPunct="1">
              <a:buNone/>
            </a:pPr>
            <a:r>
              <a:rPr lang="de-DE" altLang="de-DE" sz="1600" dirty="0" err="1"/>
              <a:t>attitudini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alimentari</a:t>
            </a:r>
            <a:r>
              <a:rPr lang="de-DE" altLang="de-DE" sz="1600" dirty="0"/>
              <a:t>/</a:t>
            </a:r>
            <a:r>
              <a:rPr lang="de-DE" altLang="de-DE" sz="1600" dirty="0" err="1"/>
              <a:t>impulsività</a:t>
            </a:r>
            <a:r>
              <a:rPr lang="de-DE" altLang="de-DE" sz="1600" dirty="0"/>
              <a:t> (BES)… </a:t>
            </a:r>
          </a:p>
        </p:txBody>
      </p:sp>
      <p:pic>
        <p:nvPicPr>
          <p:cNvPr id="1026" name="Picture 2" descr="Concorsi Marina 2017 colloquio psicologo">
            <a:extLst>
              <a:ext uri="{FF2B5EF4-FFF2-40B4-BE49-F238E27FC236}">
                <a16:creationId xmlns:a16="http://schemas.microsoft.com/office/drawing/2014/main" id="{9F116BF7-CAE7-D8E0-BA79-9CAED29E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988840"/>
            <a:ext cx="278988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ario">
            <a:extLst>
              <a:ext uri="{FF2B5EF4-FFF2-40B4-BE49-F238E27FC236}">
                <a16:creationId xmlns:a16="http://schemas.microsoft.com/office/drawing/2014/main" id="{87E21253-2E17-A57B-AA62-4B45FB67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429000"/>
            <a:ext cx="2016224" cy="2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0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983E92-8934-7487-8DEF-E73813A2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7564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de-DE" altLang="de-DE" sz="4000" b="1" dirty="0"/>
              <a:t>2 FASE: POST-INTERVENTO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65CEDDB-A0C8-E7DF-EF62-8FD1C91BA0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51384" y="1700808"/>
            <a:ext cx="6015238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altLang="de-DE" sz="1600" dirty="0"/>
              <a:t>MONITORARE LE REAZIONI E SOSTENERE IL PAZIENTE:</a:t>
            </a:r>
          </a:p>
          <a:p>
            <a:pPr marL="0" indent="0" algn="ctr">
              <a:buNone/>
            </a:pPr>
            <a:r>
              <a:rPr lang="de-DE" altLang="de-DE" sz="1600" dirty="0"/>
              <a:t>  </a:t>
            </a:r>
          </a:p>
          <a:p>
            <a:r>
              <a:rPr lang="de-DE" altLang="de-DE" sz="1600" dirty="0"/>
              <a:t>ADATTAMENTO AL </a:t>
            </a:r>
            <a:r>
              <a:rPr lang="de-DE" altLang="de-DE" sz="1600" b="1" dirty="0"/>
              <a:t>NUOVO MODELLO ALIMENTARE</a:t>
            </a:r>
          </a:p>
          <a:p>
            <a:r>
              <a:rPr lang="de-DE" altLang="de-DE" sz="1600" b="1" dirty="0"/>
              <a:t>ADERENZA ALLE RACCOMANDAZIONI NUTRIZIONALI</a:t>
            </a:r>
          </a:p>
          <a:p>
            <a:r>
              <a:rPr lang="de-DE" altLang="de-DE" sz="1600" dirty="0"/>
              <a:t>ALLA </a:t>
            </a:r>
            <a:r>
              <a:rPr lang="de-DE" altLang="de-DE" sz="1600" b="1" dirty="0"/>
              <a:t>NUOVA</a:t>
            </a:r>
            <a:r>
              <a:rPr lang="de-DE" altLang="de-DE" sz="1600" dirty="0"/>
              <a:t> </a:t>
            </a:r>
            <a:r>
              <a:rPr lang="de-DE" altLang="de-DE" sz="1600" b="1" dirty="0"/>
              <a:t>IMMAGINE CORPOREA</a:t>
            </a:r>
          </a:p>
          <a:p>
            <a:pPr marL="0" indent="0">
              <a:buNone/>
            </a:pPr>
            <a:endParaRPr lang="de-DE" altLang="de-DE" sz="1600" b="1" dirty="0"/>
          </a:p>
          <a:p>
            <a:pPr marL="0" indent="0">
              <a:buNone/>
            </a:pPr>
            <a:r>
              <a:rPr lang="de-DE" altLang="de-DE" sz="1600" dirty="0"/>
              <a:t>                                - ESPOSIZIONE SOCIALE</a:t>
            </a:r>
          </a:p>
          <a:p>
            <a:pPr marL="0" indent="0">
              <a:buNone/>
            </a:pPr>
            <a:r>
              <a:rPr lang="de-DE" altLang="de-DE" sz="1600" dirty="0"/>
              <a:t>                                - AUTOSTIMA, AUTOEFFICACIA                         </a:t>
            </a:r>
          </a:p>
          <a:p>
            <a:pPr marL="0" indent="0">
              <a:buNone/>
            </a:pPr>
            <a:r>
              <a:rPr lang="de-DE" altLang="de-DE" sz="1600" dirty="0"/>
              <a:t>                                - PAURE (RIPRENDERE PESO…)</a:t>
            </a:r>
          </a:p>
        </p:txBody>
      </p:sp>
      <p:pic>
        <p:nvPicPr>
          <p:cNvPr id="1026" name="Picture 2" descr="Take A Scenic Drive Along Natural North Florida's US90-Monticello to ...">
            <a:extLst>
              <a:ext uri="{FF2B5EF4-FFF2-40B4-BE49-F238E27FC236}">
                <a16:creationId xmlns:a16="http://schemas.microsoft.com/office/drawing/2014/main" id="{0639FFC7-8E8D-B535-AD09-5CF0CC82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33" y="1516508"/>
            <a:ext cx="4730630" cy="34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0E7B46A-3692-CD4C-B3F5-0D5A99307F42}"/>
              </a:ext>
            </a:extLst>
          </p:cNvPr>
          <p:cNvSpPr txBox="1">
            <a:spLocks noChangeArrowheads="1"/>
          </p:cNvSpPr>
          <p:nvPr/>
        </p:nvSpPr>
        <p:spPr>
          <a:xfrm>
            <a:off x="7054122" y="4437112"/>
            <a:ext cx="33123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altLang="de-DE" b="1" dirty="0">
                <a:solidFill>
                  <a:schemeClr val="bg1"/>
                </a:solidFill>
              </a:rPr>
              <a:t>NEW LIFE</a:t>
            </a:r>
          </a:p>
        </p:txBody>
      </p:sp>
      <p:pic>
        <p:nvPicPr>
          <p:cNvPr id="2" name="Picture 2" descr="Navigating YouTube Analytics - TopSpot Internet Marketing">
            <a:extLst>
              <a:ext uri="{FF2B5EF4-FFF2-40B4-BE49-F238E27FC236}">
                <a16:creationId xmlns:a16="http://schemas.microsoft.com/office/drawing/2014/main" id="{4226B103-669A-B8CF-4810-E5792010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9" y="3717032"/>
            <a:ext cx="2160240" cy="15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8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CC883AA-89A7-6A98-F5BE-308AC5A1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7704856" cy="674068"/>
          </a:xfrm>
        </p:spPr>
        <p:txBody>
          <a:bodyPr anchor="b">
            <a:normAutofit fontScale="90000"/>
          </a:bodyPr>
          <a:lstStyle/>
          <a:p>
            <a:r>
              <a:rPr lang="it-IT" b="1" dirty="0"/>
              <a:t>PERSONA CHE SOFFRE DI </a:t>
            </a:r>
            <a:r>
              <a:rPr lang="it-IT" b="1" dirty="0" err="1"/>
              <a:t>OBESITà</a:t>
            </a:r>
            <a:r>
              <a:rPr lang="it-IT" b="1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05E247-3C8F-9A72-3151-8C4ED4B91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384" y="1196752"/>
            <a:ext cx="6620155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800" dirty="0"/>
          </a:p>
          <a:p>
            <a:pPr>
              <a:buFontTx/>
              <a:buChar char="-"/>
            </a:pPr>
            <a:r>
              <a:rPr lang="it-IT" sz="3000" dirty="0"/>
              <a:t> COL CIBO RIEMPIE UN VUOTO</a:t>
            </a:r>
          </a:p>
          <a:p>
            <a:pPr>
              <a:buFontTx/>
              <a:buChar char="-"/>
            </a:pPr>
            <a:r>
              <a:rPr lang="it-IT" sz="3000" dirty="0"/>
              <a:t> RISCHIO DI ISOLAMENTO</a:t>
            </a:r>
          </a:p>
          <a:p>
            <a:pPr>
              <a:buFontTx/>
              <a:buChar char="-"/>
            </a:pPr>
            <a:r>
              <a:rPr lang="it-IT" sz="3000" dirty="0"/>
              <a:t> SI VERGOGNA DI SE STESSA</a:t>
            </a:r>
          </a:p>
          <a:p>
            <a:pPr>
              <a:buFontTx/>
              <a:buChar char="-"/>
            </a:pPr>
            <a:r>
              <a:rPr lang="it-IT" sz="3000" dirty="0"/>
              <a:t> BASSA AUTOSTIMA  </a:t>
            </a:r>
          </a:p>
          <a:p>
            <a:pPr>
              <a:buFontTx/>
              <a:buChar char="-"/>
            </a:pPr>
            <a:r>
              <a:rPr lang="it-IT" sz="3000" dirty="0"/>
              <a:t> SENSO DI INADEGUATEZZA</a:t>
            </a:r>
          </a:p>
          <a:p>
            <a:pPr>
              <a:buFontTx/>
              <a:buChar char="-"/>
            </a:pPr>
            <a:r>
              <a:rPr lang="it-IT" sz="3000" dirty="0"/>
              <a:t> IMMAGINE CORPOREA</a:t>
            </a:r>
          </a:p>
          <a:p>
            <a:r>
              <a:rPr lang="it-IT" sz="3000" dirty="0"/>
              <a:t>  NEGATIVA</a:t>
            </a:r>
          </a:p>
          <a:p>
            <a:pPr>
              <a:buFontTx/>
              <a:buChar char="-"/>
            </a:pPr>
            <a:endParaRPr lang="it-IT" sz="3000" dirty="0"/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id="{368B0A50-1526-721A-1C5E-48B23A09B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14644"/>
              </p:ext>
            </p:extLst>
          </p:nvPr>
        </p:nvGraphicFramePr>
        <p:xfrm>
          <a:off x="6816080" y="1196752"/>
          <a:ext cx="5020460" cy="393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54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573</Words>
  <Application>Microsoft Office PowerPoint</Application>
  <PresentationFormat>Widescreen</PresentationFormat>
  <Paragraphs>93</Paragraphs>
  <Slides>17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IL RUOLO DELLO PSICOLOGO NEL TEAM MULTIDISCIPLINARE</vt:lpstr>
      <vt:lpstr>VALUTA L‘IDONEITà PSICOLOGICA DEI CANDIDATI AD INTERVENTO BARIATRICO: 1 FASE PRE-OPERATORIA  </vt:lpstr>
      <vt:lpstr>Presentazione standard di PowerPoint</vt:lpstr>
      <vt:lpstr>EMOTIONAL EATING:    </vt:lpstr>
      <vt:lpstr>Presentazione standard di PowerPoint</vt:lpstr>
      <vt:lpstr>VALUTAZIONE PRE-OPERATORIA </vt:lpstr>
      <vt:lpstr>STRUMENTI UTILIZZATI DALLO PSICOLOGO PER LA VALUTAZIONE</vt:lpstr>
      <vt:lpstr>2 FASE: POST-INTERVENTO</vt:lpstr>
      <vt:lpstr>PERSONA CHE SOFFRE DI OBESITà:</vt:lpstr>
      <vt:lpstr>Presentazione standard di PowerPoint</vt:lpstr>
      <vt:lpstr>   L‘OBESITà E‘ UNA PATOLOGIA CRONICA, AD EZIOLOGIA MULTIFATTORIALE:   </vt:lpstr>
      <vt:lpstr>Presentazione standard di PowerPoint</vt:lpstr>
      <vt:lpstr>MODELLO BIO-PSICO-SOCIALE</vt:lpstr>
      <vt:lpstr>- QUANDO ARRIVA ALLA CHIRURGIA BARIATRICA SPESSO IL NOSTRO PAZIENTE HA Già PROVATO SVARIATI PERCORSI FALLIMENTARI  - DA SOLO L‘INTERVENTO CHIRURGICO NON è IN GRADO DI MODIFICARE LO STILE DI VITA:  MAGGIOR CONSAPEVOLEZZA DEI VARI CAMBIAMENTI!    NECESSARIA LA PRESA IN CARICO GLOBALE </vt:lpstr>
      <vt:lpstr>PER CONCLUDERE: PSICOLOGO NEL TEAM DI CHIRURGIA BARIATRICA PER</vt:lpstr>
      <vt:lpstr>…SUPPORTARE IL PAZIENTE  IN TUTTO IL PERCOSO DI CAMBIAMENTO  VERSO LA  FUTURA RINASCITA </vt:lpstr>
      <vt:lpstr>Presentazione standard di PowerPoint</vt:lpstr>
    </vt:vector>
  </TitlesOfParts>
  <Company>Intel 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 bis zwei Zeilen</dc:title>
  <dc:creator>Intel Mac</dc:creator>
  <cp:lastModifiedBy>Tedesco Dr. Francesca</cp:lastModifiedBy>
  <cp:revision>512</cp:revision>
  <cp:lastPrinted>2025-04-30T13:25:12Z</cp:lastPrinted>
  <dcterms:created xsi:type="dcterms:W3CDTF">2007-03-22T15:52:25Z</dcterms:created>
  <dcterms:modified xsi:type="dcterms:W3CDTF">2025-04-30T13:43:15Z</dcterms:modified>
</cp:coreProperties>
</file>